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26" r:id="rId3"/>
    <p:sldMasterId id="2147483744" r:id="rId4"/>
    <p:sldMasterId id="2147483762" r:id="rId5"/>
    <p:sldMasterId id="2147483780" r:id="rId6"/>
    <p:sldMasterId id="2147483798" r:id="rId7"/>
    <p:sldMasterId id="2147483810" r:id="rId8"/>
  </p:sldMasterIdLst>
  <p:sldIdLst>
    <p:sldId id="257" r:id="rId9"/>
    <p:sldId id="294" r:id="rId10"/>
    <p:sldId id="295" r:id="rId11"/>
    <p:sldId id="299" r:id="rId12"/>
    <p:sldId id="300" r:id="rId13"/>
    <p:sldId id="301" r:id="rId14"/>
    <p:sldId id="269" r:id="rId15"/>
    <p:sldId id="297" r:id="rId16"/>
    <p:sldId id="272" r:id="rId17"/>
    <p:sldId id="302" r:id="rId18"/>
    <p:sldId id="303" r:id="rId19"/>
    <p:sldId id="282" r:id="rId20"/>
    <p:sldId id="283" r:id="rId21"/>
    <p:sldId id="284" r:id="rId22"/>
    <p:sldId id="285" r:id="rId23"/>
    <p:sldId id="288" r:id="rId24"/>
    <p:sldId id="289" r:id="rId25"/>
    <p:sldId id="291" r:id="rId26"/>
    <p:sldId id="29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CD6297-DEC6-4128-9D29-7479A8631545}" v="37" dt="2024-03-02T12:30:47.400"/>
    <p1510:client id="{5DB22C23-1797-4B4C-9AA6-DEE1004D9B95}" v="28" dt="2024-03-02T12:54:34.453"/>
    <p1510:client id="{9CAA2855-C4D4-45B7-897E-37BECA07C67D}" v="43" dt="2024-03-02T11:59:53.0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8" d="100"/>
          <a:sy n="68" d="100"/>
        </p:scale>
        <p:origin x="616"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5.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30.svg"/><Relationship Id="rId11" Type="http://schemas.openxmlformats.org/officeDocument/2006/relationships/image" Target="../media/image45.png"/><Relationship Id="rId5" Type="http://schemas.openxmlformats.org/officeDocument/2006/relationships/image" Target="../media/image29.png"/><Relationship Id="rId10" Type="http://schemas.openxmlformats.org/officeDocument/2006/relationships/image" Target="../media/image44.svg"/><Relationship Id="rId4" Type="http://schemas.openxmlformats.org/officeDocument/2006/relationships/image" Target="../media/image40.svg"/><Relationship Id="rId9" Type="http://schemas.openxmlformats.org/officeDocument/2006/relationships/image" Target="../media/image43.png"/><Relationship Id="rId14" Type="http://schemas.openxmlformats.org/officeDocument/2006/relationships/image" Target="../media/image48.svg"/></Relationships>
</file>

<file path=ppt/diagrams/_rels/data6.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7.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diagrams/_rels/data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30.svg"/><Relationship Id="rId11" Type="http://schemas.openxmlformats.org/officeDocument/2006/relationships/image" Target="../media/image45.png"/><Relationship Id="rId5" Type="http://schemas.openxmlformats.org/officeDocument/2006/relationships/image" Target="../media/image29.png"/><Relationship Id="rId10" Type="http://schemas.openxmlformats.org/officeDocument/2006/relationships/image" Target="../media/image44.svg"/><Relationship Id="rId4" Type="http://schemas.openxmlformats.org/officeDocument/2006/relationships/image" Target="../media/image40.svg"/><Relationship Id="rId9" Type="http://schemas.openxmlformats.org/officeDocument/2006/relationships/image" Target="../media/image43.png"/><Relationship Id="rId14" Type="http://schemas.openxmlformats.org/officeDocument/2006/relationships/image" Target="../media/image48.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7.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diagrams/_rels/drawing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9A26368-9A18-4D23-B1B5-4524A36DC9F8}"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821BD6FA-8DF2-42F7-9F32-BC81CE9F5359}">
      <dgm:prSet/>
      <dgm:spPr/>
      <dgm:t>
        <a:bodyPr/>
        <a:lstStyle/>
        <a:p>
          <a:r>
            <a:rPr lang="en-US"/>
            <a:t>Our profile</a:t>
          </a:r>
        </a:p>
      </dgm:t>
    </dgm:pt>
    <dgm:pt modelId="{7987DFE6-058B-4F56-8834-DE5430BA29FC}" type="parTrans" cxnId="{950A24BD-8E5B-4435-A9C6-0D166F45F50F}">
      <dgm:prSet/>
      <dgm:spPr/>
      <dgm:t>
        <a:bodyPr/>
        <a:lstStyle/>
        <a:p>
          <a:endParaRPr lang="en-US"/>
        </a:p>
      </dgm:t>
    </dgm:pt>
    <dgm:pt modelId="{C0AFBF5A-F596-4C7E-9DC0-36B76523C250}" type="sibTrans" cxnId="{950A24BD-8E5B-4435-A9C6-0D166F45F50F}">
      <dgm:prSet/>
      <dgm:spPr/>
      <dgm:t>
        <a:bodyPr/>
        <a:lstStyle/>
        <a:p>
          <a:endParaRPr lang="en-US"/>
        </a:p>
      </dgm:t>
    </dgm:pt>
    <dgm:pt modelId="{92BA8D9F-0244-43A5-BD7F-7D22ADFC9E53}">
      <dgm:prSet/>
      <dgm:spPr/>
      <dgm:t>
        <a:bodyPr/>
        <a:lstStyle/>
        <a:p>
          <a:r>
            <a:rPr lang="en-US" dirty="0"/>
            <a:t>Introduction to VDI</a:t>
          </a:r>
        </a:p>
      </dgm:t>
    </dgm:pt>
    <dgm:pt modelId="{8359969B-AFA0-48C5-9C82-E8B526BA6D0B}" type="parTrans" cxnId="{9620AA38-97DF-486A-9AFA-080F71725E68}">
      <dgm:prSet/>
      <dgm:spPr/>
      <dgm:t>
        <a:bodyPr/>
        <a:lstStyle/>
        <a:p>
          <a:endParaRPr lang="en-US"/>
        </a:p>
      </dgm:t>
    </dgm:pt>
    <dgm:pt modelId="{57BC73A6-8D2C-49A2-9C50-362521A9ACA4}" type="sibTrans" cxnId="{9620AA38-97DF-486A-9AFA-080F71725E68}">
      <dgm:prSet/>
      <dgm:spPr/>
      <dgm:t>
        <a:bodyPr/>
        <a:lstStyle/>
        <a:p>
          <a:endParaRPr lang="en-US"/>
        </a:p>
      </dgm:t>
    </dgm:pt>
    <dgm:pt modelId="{2D5CD7AC-9CA1-4B07-BF8A-AC2DEB677692}">
      <dgm:prSet/>
      <dgm:spPr/>
      <dgm:t>
        <a:bodyPr/>
        <a:lstStyle/>
        <a:p>
          <a:r>
            <a:rPr lang="en-US" dirty="0"/>
            <a:t>Overview of Virtual Desktop Infrastructure</a:t>
          </a:r>
        </a:p>
      </dgm:t>
    </dgm:pt>
    <dgm:pt modelId="{54D2556B-0E05-4526-B43F-82A6C63C93DB}" type="parTrans" cxnId="{21D6B7DA-161E-4B2F-837C-9E1415D24FC6}">
      <dgm:prSet/>
      <dgm:spPr/>
      <dgm:t>
        <a:bodyPr/>
        <a:lstStyle/>
        <a:p>
          <a:endParaRPr lang="en-US"/>
        </a:p>
      </dgm:t>
    </dgm:pt>
    <dgm:pt modelId="{9D37FFA3-2336-4D95-A89F-A737C62BC3F0}" type="sibTrans" cxnId="{21D6B7DA-161E-4B2F-837C-9E1415D24FC6}">
      <dgm:prSet/>
      <dgm:spPr/>
      <dgm:t>
        <a:bodyPr/>
        <a:lstStyle/>
        <a:p>
          <a:endParaRPr lang="en-US"/>
        </a:p>
      </dgm:t>
    </dgm:pt>
    <dgm:pt modelId="{27811B7E-AAC8-4C9C-BF9E-10BB399EE521}">
      <dgm:prSet/>
      <dgm:spPr/>
      <dgm:t>
        <a:bodyPr/>
        <a:lstStyle/>
        <a:p>
          <a:r>
            <a:rPr lang="en-US" dirty="0"/>
            <a:t>Key Components of the VDI Solution</a:t>
          </a:r>
        </a:p>
      </dgm:t>
    </dgm:pt>
    <dgm:pt modelId="{251CD93B-1274-48CB-AF32-44D3648E9365}" type="parTrans" cxnId="{08448270-7742-4954-96E4-AC38B259AB19}">
      <dgm:prSet/>
      <dgm:spPr/>
      <dgm:t>
        <a:bodyPr/>
        <a:lstStyle/>
        <a:p>
          <a:endParaRPr lang="en-US"/>
        </a:p>
      </dgm:t>
    </dgm:pt>
    <dgm:pt modelId="{07E31BEE-8E4F-4143-81DA-0A6592767313}" type="sibTrans" cxnId="{08448270-7742-4954-96E4-AC38B259AB19}">
      <dgm:prSet/>
      <dgm:spPr/>
      <dgm:t>
        <a:bodyPr/>
        <a:lstStyle/>
        <a:p>
          <a:endParaRPr lang="en-US"/>
        </a:p>
      </dgm:t>
    </dgm:pt>
    <dgm:pt modelId="{620E7DAC-A166-4D3B-9736-3B5B8A297C8B}">
      <dgm:prSet/>
      <dgm:spPr/>
      <dgm:t>
        <a:bodyPr/>
        <a:lstStyle/>
        <a:p>
          <a:r>
            <a:rPr lang="en-US" dirty="0"/>
            <a:t>Benefits of the VDI Solution</a:t>
          </a:r>
        </a:p>
      </dgm:t>
    </dgm:pt>
    <dgm:pt modelId="{1EE6240E-7BCD-459C-A617-E8251E7120D3}" type="parTrans" cxnId="{AF41BD9E-571E-46E8-AF4C-43D383F228D2}">
      <dgm:prSet/>
      <dgm:spPr/>
      <dgm:t>
        <a:bodyPr/>
        <a:lstStyle/>
        <a:p>
          <a:endParaRPr lang="en-US"/>
        </a:p>
      </dgm:t>
    </dgm:pt>
    <dgm:pt modelId="{ADD4DF32-0FB6-46D4-BBE2-46FB7799CA23}" type="sibTrans" cxnId="{AF41BD9E-571E-46E8-AF4C-43D383F228D2}">
      <dgm:prSet/>
      <dgm:spPr/>
      <dgm:t>
        <a:bodyPr/>
        <a:lstStyle/>
        <a:p>
          <a:endParaRPr lang="en-US"/>
        </a:p>
      </dgm:t>
    </dgm:pt>
    <dgm:pt modelId="{0D553ABE-1F41-40CC-AFAA-ECCB944828C7}">
      <dgm:prSet/>
      <dgm:spPr/>
      <dgm:t>
        <a:bodyPr/>
        <a:lstStyle/>
        <a:p>
          <a:r>
            <a:rPr lang="en-US" dirty="0"/>
            <a:t>Implementing VDI</a:t>
          </a:r>
        </a:p>
      </dgm:t>
    </dgm:pt>
    <dgm:pt modelId="{FE9AB8AF-0D4F-43B6-90E4-E8229097C329}" type="parTrans" cxnId="{92A8E143-F917-4230-AFE2-184461737AEB}">
      <dgm:prSet/>
      <dgm:spPr/>
      <dgm:t>
        <a:bodyPr/>
        <a:lstStyle/>
        <a:p>
          <a:endParaRPr lang="en-US"/>
        </a:p>
      </dgm:t>
    </dgm:pt>
    <dgm:pt modelId="{4939C20A-8809-45EC-A50B-30B9E88C0395}" type="sibTrans" cxnId="{92A8E143-F917-4230-AFE2-184461737AEB}">
      <dgm:prSet/>
      <dgm:spPr/>
      <dgm:t>
        <a:bodyPr/>
        <a:lstStyle/>
        <a:p>
          <a:endParaRPr lang="en-US"/>
        </a:p>
      </dgm:t>
    </dgm:pt>
    <dgm:pt modelId="{B9A635AE-D658-453E-BEB3-460CCB39BC33}">
      <dgm:prSet/>
      <dgm:spPr/>
      <dgm:t>
        <a:bodyPr/>
        <a:lstStyle/>
        <a:p>
          <a:r>
            <a:rPr lang="en-US"/>
            <a:t>Licensing, Costs, and Vendor Comparisons</a:t>
          </a:r>
        </a:p>
      </dgm:t>
    </dgm:pt>
    <dgm:pt modelId="{0D5C0696-CA0C-4553-90EF-FE063C2EA60E}" type="parTrans" cxnId="{F882C352-4133-425A-B215-C1A32E982D0F}">
      <dgm:prSet/>
      <dgm:spPr/>
      <dgm:t>
        <a:bodyPr/>
        <a:lstStyle/>
        <a:p>
          <a:endParaRPr lang="en-US"/>
        </a:p>
      </dgm:t>
    </dgm:pt>
    <dgm:pt modelId="{4CCC494D-D2BC-46F4-8825-B517F0EE4314}" type="sibTrans" cxnId="{F882C352-4133-425A-B215-C1A32E982D0F}">
      <dgm:prSet/>
      <dgm:spPr/>
      <dgm:t>
        <a:bodyPr/>
        <a:lstStyle/>
        <a:p>
          <a:endParaRPr lang="en-US"/>
        </a:p>
      </dgm:t>
    </dgm:pt>
    <dgm:pt modelId="{4FF7C6E5-9041-4432-9DDB-A4C1E0490BC8}">
      <dgm:prSet/>
      <dgm:spPr/>
      <dgm:t>
        <a:bodyPr/>
        <a:lstStyle/>
        <a:p>
          <a:r>
            <a:rPr lang="en-US"/>
            <a:t>Conclusion</a:t>
          </a:r>
        </a:p>
      </dgm:t>
    </dgm:pt>
    <dgm:pt modelId="{D3CFD4E9-26A8-4E81-A265-A6C1C24463CE}" type="parTrans" cxnId="{C0F2488F-AA3C-422B-9275-3B4D08FEBC71}">
      <dgm:prSet/>
      <dgm:spPr/>
      <dgm:t>
        <a:bodyPr/>
        <a:lstStyle/>
        <a:p>
          <a:endParaRPr lang="en-US"/>
        </a:p>
      </dgm:t>
    </dgm:pt>
    <dgm:pt modelId="{16C34304-DBCB-4C6E-ABF4-614BB11D7C08}" type="sibTrans" cxnId="{C0F2488F-AA3C-422B-9275-3B4D08FEBC71}">
      <dgm:prSet/>
      <dgm:spPr/>
      <dgm:t>
        <a:bodyPr/>
        <a:lstStyle/>
        <a:p>
          <a:endParaRPr lang="en-US"/>
        </a:p>
      </dgm:t>
    </dgm:pt>
    <dgm:pt modelId="{CB96CED6-E164-4E1D-93ED-FA9835024660}" type="pres">
      <dgm:prSet presAssocID="{49A26368-9A18-4D23-B1B5-4524A36DC9F8}" presName="Name0" presStyleCnt="0">
        <dgm:presLayoutVars>
          <dgm:dir/>
          <dgm:resizeHandles val="exact"/>
        </dgm:presLayoutVars>
      </dgm:prSet>
      <dgm:spPr/>
    </dgm:pt>
    <dgm:pt modelId="{F8BA9B02-C088-4A45-8839-4CD824ADCE58}" type="pres">
      <dgm:prSet presAssocID="{821BD6FA-8DF2-42F7-9F32-BC81CE9F5359}" presName="node" presStyleLbl="node1" presStyleIdx="0" presStyleCnt="8">
        <dgm:presLayoutVars>
          <dgm:bulletEnabled val="1"/>
        </dgm:presLayoutVars>
      </dgm:prSet>
      <dgm:spPr/>
    </dgm:pt>
    <dgm:pt modelId="{05BA6390-2979-481A-97C8-A02BB4AA5DE2}" type="pres">
      <dgm:prSet presAssocID="{C0AFBF5A-F596-4C7E-9DC0-36B76523C250}" presName="sibTrans" presStyleLbl="sibTrans1D1" presStyleIdx="0" presStyleCnt="7"/>
      <dgm:spPr/>
    </dgm:pt>
    <dgm:pt modelId="{42358CDF-2E0D-492F-9129-77DFDCCE2BAC}" type="pres">
      <dgm:prSet presAssocID="{C0AFBF5A-F596-4C7E-9DC0-36B76523C250}" presName="connectorText" presStyleLbl="sibTrans1D1" presStyleIdx="0" presStyleCnt="7"/>
      <dgm:spPr/>
    </dgm:pt>
    <dgm:pt modelId="{A9DBFD95-11D9-4053-8316-635C386E8048}" type="pres">
      <dgm:prSet presAssocID="{92BA8D9F-0244-43A5-BD7F-7D22ADFC9E53}" presName="node" presStyleLbl="node1" presStyleIdx="1" presStyleCnt="8">
        <dgm:presLayoutVars>
          <dgm:bulletEnabled val="1"/>
        </dgm:presLayoutVars>
      </dgm:prSet>
      <dgm:spPr/>
    </dgm:pt>
    <dgm:pt modelId="{6BAF13BB-A351-49C0-BBD0-7E604B4A1F6D}" type="pres">
      <dgm:prSet presAssocID="{57BC73A6-8D2C-49A2-9C50-362521A9ACA4}" presName="sibTrans" presStyleLbl="sibTrans1D1" presStyleIdx="1" presStyleCnt="7"/>
      <dgm:spPr/>
    </dgm:pt>
    <dgm:pt modelId="{5D7D2D2C-CD5E-493C-B917-708AC9F21DE2}" type="pres">
      <dgm:prSet presAssocID="{57BC73A6-8D2C-49A2-9C50-362521A9ACA4}" presName="connectorText" presStyleLbl="sibTrans1D1" presStyleIdx="1" presStyleCnt="7"/>
      <dgm:spPr/>
    </dgm:pt>
    <dgm:pt modelId="{39AE5496-2A79-486C-932F-6B9FCBA7859F}" type="pres">
      <dgm:prSet presAssocID="{2D5CD7AC-9CA1-4B07-BF8A-AC2DEB677692}" presName="node" presStyleLbl="node1" presStyleIdx="2" presStyleCnt="8">
        <dgm:presLayoutVars>
          <dgm:bulletEnabled val="1"/>
        </dgm:presLayoutVars>
      </dgm:prSet>
      <dgm:spPr/>
    </dgm:pt>
    <dgm:pt modelId="{DF4A4C61-8A0D-4F90-9CC7-49F876E1E91C}" type="pres">
      <dgm:prSet presAssocID="{9D37FFA3-2336-4D95-A89F-A737C62BC3F0}" presName="sibTrans" presStyleLbl="sibTrans1D1" presStyleIdx="2" presStyleCnt="7"/>
      <dgm:spPr/>
    </dgm:pt>
    <dgm:pt modelId="{070E1C5A-D95A-4ED9-8553-C903F3B0DBFF}" type="pres">
      <dgm:prSet presAssocID="{9D37FFA3-2336-4D95-A89F-A737C62BC3F0}" presName="connectorText" presStyleLbl="sibTrans1D1" presStyleIdx="2" presStyleCnt="7"/>
      <dgm:spPr/>
    </dgm:pt>
    <dgm:pt modelId="{BB990C26-7925-4798-83CF-FDA452F2EDE7}" type="pres">
      <dgm:prSet presAssocID="{27811B7E-AAC8-4C9C-BF9E-10BB399EE521}" presName="node" presStyleLbl="node1" presStyleIdx="3" presStyleCnt="8">
        <dgm:presLayoutVars>
          <dgm:bulletEnabled val="1"/>
        </dgm:presLayoutVars>
      </dgm:prSet>
      <dgm:spPr/>
    </dgm:pt>
    <dgm:pt modelId="{F43E9AB4-4F53-4A42-9A45-75AD5136F87C}" type="pres">
      <dgm:prSet presAssocID="{07E31BEE-8E4F-4143-81DA-0A6592767313}" presName="sibTrans" presStyleLbl="sibTrans1D1" presStyleIdx="3" presStyleCnt="7"/>
      <dgm:spPr/>
    </dgm:pt>
    <dgm:pt modelId="{070A0F40-9BBE-4E9F-8831-DB4A413C5315}" type="pres">
      <dgm:prSet presAssocID="{07E31BEE-8E4F-4143-81DA-0A6592767313}" presName="connectorText" presStyleLbl="sibTrans1D1" presStyleIdx="3" presStyleCnt="7"/>
      <dgm:spPr/>
    </dgm:pt>
    <dgm:pt modelId="{403F3518-63CC-4828-AB0F-0D360F7DA027}" type="pres">
      <dgm:prSet presAssocID="{620E7DAC-A166-4D3B-9736-3B5B8A297C8B}" presName="node" presStyleLbl="node1" presStyleIdx="4" presStyleCnt="8">
        <dgm:presLayoutVars>
          <dgm:bulletEnabled val="1"/>
        </dgm:presLayoutVars>
      </dgm:prSet>
      <dgm:spPr/>
    </dgm:pt>
    <dgm:pt modelId="{E48DE722-83E0-4865-8887-153FE245E00A}" type="pres">
      <dgm:prSet presAssocID="{ADD4DF32-0FB6-46D4-BBE2-46FB7799CA23}" presName="sibTrans" presStyleLbl="sibTrans1D1" presStyleIdx="4" presStyleCnt="7"/>
      <dgm:spPr/>
    </dgm:pt>
    <dgm:pt modelId="{F26DF78F-B6CF-4661-9067-3AA8FE5607AB}" type="pres">
      <dgm:prSet presAssocID="{ADD4DF32-0FB6-46D4-BBE2-46FB7799CA23}" presName="connectorText" presStyleLbl="sibTrans1D1" presStyleIdx="4" presStyleCnt="7"/>
      <dgm:spPr/>
    </dgm:pt>
    <dgm:pt modelId="{F11055C5-BCE5-4FAD-B997-F770D413674D}" type="pres">
      <dgm:prSet presAssocID="{0D553ABE-1F41-40CC-AFAA-ECCB944828C7}" presName="node" presStyleLbl="node1" presStyleIdx="5" presStyleCnt="8">
        <dgm:presLayoutVars>
          <dgm:bulletEnabled val="1"/>
        </dgm:presLayoutVars>
      </dgm:prSet>
      <dgm:spPr/>
    </dgm:pt>
    <dgm:pt modelId="{953C787C-B0A3-40E9-AE27-16DD4BDD04F5}" type="pres">
      <dgm:prSet presAssocID="{4939C20A-8809-45EC-A50B-30B9E88C0395}" presName="sibTrans" presStyleLbl="sibTrans1D1" presStyleIdx="5" presStyleCnt="7"/>
      <dgm:spPr/>
    </dgm:pt>
    <dgm:pt modelId="{E1906361-2C97-42B5-9CBD-4075F0201FA3}" type="pres">
      <dgm:prSet presAssocID="{4939C20A-8809-45EC-A50B-30B9E88C0395}" presName="connectorText" presStyleLbl="sibTrans1D1" presStyleIdx="5" presStyleCnt="7"/>
      <dgm:spPr/>
    </dgm:pt>
    <dgm:pt modelId="{7C3B56F2-74F3-415D-9AB9-B480B16AAEF5}" type="pres">
      <dgm:prSet presAssocID="{B9A635AE-D658-453E-BEB3-460CCB39BC33}" presName="node" presStyleLbl="node1" presStyleIdx="6" presStyleCnt="8">
        <dgm:presLayoutVars>
          <dgm:bulletEnabled val="1"/>
        </dgm:presLayoutVars>
      </dgm:prSet>
      <dgm:spPr/>
    </dgm:pt>
    <dgm:pt modelId="{CAD0E841-D3A4-4323-9066-C6B8E0684CD5}" type="pres">
      <dgm:prSet presAssocID="{4CCC494D-D2BC-46F4-8825-B517F0EE4314}" presName="sibTrans" presStyleLbl="sibTrans1D1" presStyleIdx="6" presStyleCnt="7"/>
      <dgm:spPr/>
    </dgm:pt>
    <dgm:pt modelId="{01D1BAF6-EF6C-4439-8232-77EF1C2DAEB6}" type="pres">
      <dgm:prSet presAssocID="{4CCC494D-D2BC-46F4-8825-B517F0EE4314}" presName="connectorText" presStyleLbl="sibTrans1D1" presStyleIdx="6" presStyleCnt="7"/>
      <dgm:spPr/>
    </dgm:pt>
    <dgm:pt modelId="{FC710891-86EE-4AB3-B95E-B459D80740D3}" type="pres">
      <dgm:prSet presAssocID="{4FF7C6E5-9041-4432-9DDB-A4C1E0490BC8}" presName="node" presStyleLbl="node1" presStyleIdx="7" presStyleCnt="8">
        <dgm:presLayoutVars>
          <dgm:bulletEnabled val="1"/>
        </dgm:presLayoutVars>
      </dgm:prSet>
      <dgm:spPr/>
    </dgm:pt>
  </dgm:ptLst>
  <dgm:cxnLst>
    <dgm:cxn modelId="{83323B05-0D84-463D-AAE2-E0997868B869}" type="presOf" srcId="{C0AFBF5A-F596-4C7E-9DC0-36B76523C250}" destId="{05BA6390-2979-481A-97C8-A02BB4AA5DE2}" srcOrd="0" destOrd="0" presId="urn:microsoft.com/office/officeart/2016/7/layout/RepeatingBendingProcessNew"/>
    <dgm:cxn modelId="{922D7307-FCC0-42EA-AB07-4909BE4A3B23}" type="presOf" srcId="{27811B7E-AAC8-4C9C-BF9E-10BB399EE521}" destId="{BB990C26-7925-4798-83CF-FDA452F2EDE7}" srcOrd="0" destOrd="0" presId="urn:microsoft.com/office/officeart/2016/7/layout/RepeatingBendingProcessNew"/>
    <dgm:cxn modelId="{3B794034-5C8C-4588-B2DE-38968B24E6E8}" type="presOf" srcId="{C0AFBF5A-F596-4C7E-9DC0-36B76523C250}" destId="{42358CDF-2E0D-492F-9129-77DFDCCE2BAC}" srcOrd="1" destOrd="0" presId="urn:microsoft.com/office/officeart/2016/7/layout/RepeatingBendingProcessNew"/>
    <dgm:cxn modelId="{A3117035-2557-4013-BC20-647DAA40FE7A}" type="presOf" srcId="{92BA8D9F-0244-43A5-BD7F-7D22ADFC9E53}" destId="{A9DBFD95-11D9-4053-8316-635C386E8048}" srcOrd="0" destOrd="0" presId="urn:microsoft.com/office/officeart/2016/7/layout/RepeatingBendingProcessNew"/>
    <dgm:cxn modelId="{9620AA38-97DF-486A-9AFA-080F71725E68}" srcId="{49A26368-9A18-4D23-B1B5-4524A36DC9F8}" destId="{92BA8D9F-0244-43A5-BD7F-7D22ADFC9E53}" srcOrd="1" destOrd="0" parTransId="{8359969B-AFA0-48C5-9C82-E8B526BA6D0B}" sibTransId="{57BC73A6-8D2C-49A2-9C50-362521A9ACA4}"/>
    <dgm:cxn modelId="{C062383D-2F5D-478E-B8DA-96CCD98821A7}" type="presOf" srcId="{ADD4DF32-0FB6-46D4-BBE2-46FB7799CA23}" destId="{F26DF78F-B6CF-4661-9067-3AA8FE5607AB}" srcOrd="1" destOrd="0" presId="urn:microsoft.com/office/officeart/2016/7/layout/RepeatingBendingProcessNew"/>
    <dgm:cxn modelId="{11950963-6DEF-499A-9CCC-6343874F3723}" type="presOf" srcId="{57BC73A6-8D2C-49A2-9C50-362521A9ACA4}" destId="{6BAF13BB-A351-49C0-BBD0-7E604B4A1F6D}" srcOrd="0" destOrd="0" presId="urn:microsoft.com/office/officeart/2016/7/layout/RepeatingBendingProcessNew"/>
    <dgm:cxn modelId="{92A8E143-F917-4230-AFE2-184461737AEB}" srcId="{49A26368-9A18-4D23-B1B5-4524A36DC9F8}" destId="{0D553ABE-1F41-40CC-AFAA-ECCB944828C7}" srcOrd="5" destOrd="0" parTransId="{FE9AB8AF-0D4F-43B6-90E4-E8229097C329}" sibTransId="{4939C20A-8809-45EC-A50B-30B9E88C0395}"/>
    <dgm:cxn modelId="{08448270-7742-4954-96E4-AC38B259AB19}" srcId="{49A26368-9A18-4D23-B1B5-4524A36DC9F8}" destId="{27811B7E-AAC8-4C9C-BF9E-10BB399EE521}" srcOrd="3" destOrd="0" parTransId="{251CD93B-1274-48CB-AF32-44D3648E9365}" sibTransId="{07E31BEE-8E4F-4143-81DA-0A6592767313}"/>
    <dgm:cxn modelId="{66A20A51-6F4A-4DC3-8D75-B80917238155}" type="presOf" srcId="{4FF7C6E5-9041-4432-9DDB-A4C1E0490BC8}" destId="{FC710891-86EE-4AB3-B95E-B459D80740D3}" srcOrd="0" destOrd="0" presId="urn:microsoft.com/office/officeart/2016/7/layout/RepeatingBendingProcessNew"/>
    <dgm:cxn modelId="{F0AE7972-0681-4D0E-9FE3-F42F9EAFBFAD}" type="presOf" srcId="{49A26368-9A18-4D23-B1B5-4524A36DC9F8}" destId="{CB96CED6-E164-4E1D-93ED-FA9835024660}" srcOrd="0" destOrd="0" presId="urn:microsoft.com/office/officeart/2016/7/layout/RepeatingBendingProcessNew"/>
    <dgm:cxn modelId="{F882C352-4133-425A-B215-C1A32E982D0F}" srcId="{49A26368-9A18-4D23-B1B5-4524A36DC9F8}" destId="{B9A635AE-D658-453E-BEB3-460CCB39BC33}" srcOrd="6" destOrd="0" parTransId="{0D5C0696-CA0C-4553-90EF-FE063C2EA60E}" sibTransId="{4CCC494D-D2BC-46F4-8825-B517F0EE4314}"/>
    <dgm:cxn modelId="{55B1CC7A-8E7C-435E-93EC-40F4AEDA31E9}" type="presOf" srcId="{B9A635AE-D658-453E-BEB3-460CCB39BC33}" destId="{7C3B56F2-74F3-415D-9AB9-B480B16AAEF5}" srcOrd="0" destOrd="0" presId="urn:microsoft.com/office/officeart/2016/7/layout/RepeatingBendingProcessNew"/>
    <dgm:cxn modelId="{AC99B87B-A9AC-4390-A64B-A1DF63FA613B}" type="presOf" srcId="{07E31BEE-8E4F-4143-81DA-0A6592767313}" destId="{070A0F40-9BBE-4E9F-8831-DB4A413C5315}" srcOrd="1" destOrd="0" presId="urn:microsoft.com/office/officeart/2016/7/layout/RepeatingBendingProcessNew"/>
    <dgm:cxn modelId="{C0F2488F-AA3C-422B-9275-3B4D08FEBC71}" srcId="{49A26368-9A18-4D23-B1B5-4524A36DC9F8}" destId="{4FF7C6E5-9041-4432-9DDB-A4C1E0490BC8}" srcOrd="7" destOrd="0" parTransId="{D3CFD4E9-26A8-4E81-A265-A6C1C24463CE}" sibTransId="{16C34304-DBCB-4C6E-ABF4-614BB11D7C08}"/>
    <dgm:cxn modelId="{D9915990-9EBD-446F-A553-977B0512F9FF}" type="presOf" srcId="{620E7DAC-A166-4D3B-9736-3B5B8A297C8B}" destId="{403F3518-63CC-4828-AB0F-0D360F7DA027}" srcOrd="0" destOrd="0" presId="urn:microsoft.com/office/officeart/2016/7/layout/RepeatingBendingProcessNew"/>
    <dgm:cxn modelId="{981BE593-C5A5-4E4D-9B0D-E058EACD3ED2}" type="presOf" srcId="{4CCC494D-D2BC-46F4-8825-B517F0EE4314}" destId="{CAD0E841-D3A4-4323-9066-C6B8E0684CD5}" srcOrd="0" destOrd="0" presId="urn:microsoft.com/office/officeart/2016/7/layout/RepeatingBendingProcessNew"/>
    <dgm:cxn modelId="{501CFF95-9873-4272-B4C9-A3152421F77C}" type="presOf" srcId="{9D37FFA3-2336-4D95-A89F-A737C62BC3F0}" destId="{DF4A4C61-8A0D-4F90-9CC7-49F876E1E91C}" srcOrd="0" destOrd="0" presId="urn:microsoft.com/office/officeart/2016/7/layout/RepeatingBendingProcessNew"/>
    <dgm:cxn modelId="{72273A97-AB8D-44D6-B01A-5B132412EFCA}" type="presOf" srcId="{ADD4DF32-0FB6-46D4-BBE2-46FB7799CA23}" destId="{E48DE722-83E0-4865-8887-153FE245E00A}" srcOrd="0" destOrd="0" presId="urn:microsoft.com/office/officeart/2016/7/layout/RepeatingBendingProcessNew"/>
    <dgm:cxn modelId="{B83E059C-4508-4A6D-B2E8-756B66D31970}" type="presOf" srcId="{4939C20A-8809-45EC-A50B-30B9E88C0395}" destId="{953C787C-B0A3-40E9-AE27-16DD4BDD04F5}" srcOrd="0" destOrd="0" presId="urn:microsoft.com/office/officeart/2016/7/layout/RepeatingBendingProcessNew"/>
    <dgm:cxn modelId="{38107D9C-8E88-4542-B37F-C32C7D4C21BE}" type="presOf" srcId="{4CCC494D-D2BC-46F4-8825-B517F0EE4314}" destId="{01D1BAF6-EF6C-4439-8232-77EF1C2DAEB6}" srcOrd="1" destOrd="0" presId="urn:microsoft.com/office/officeart/2016/7/layout/RepeatingBendingProcessNew"/>
    <dgm:cxn modelId="{4BC7AD9C-0632-4D2F-B8DB-71D076638529}" type="presOf" srcId="{57BC73A6-8D2C-49A2-9C50-362521A9ACA4}" destId="{5D7D2D2C-CD5E-493C-B917-708AC9F21DE2}" srcOrd="1" destOrd="0" presId="urn:microsoft.com/office/officeart/2016/7/layout/RepeatingBendingProcessNew"/>
    <dgm:cxn modelId="{AF41BD9E-571E-46E8-AF4C-43D383F228D2}" srcId="{49A26368-9A18-4D23-B1B5-4524A36DC9F8}" destId="{620E7DAC-A166-4D3B-9736-3B5B8A297C8B}" srcOrd="4" destOrd="0" parTransId="{1EE6240E-7BCD-459C-A617-E8251E7120D3}" sibTransId="{ADD4DF32-0FB6-46D4-BBE2-46FB7799CA23}"/>
    <dgm:cxn modelId="{B0F042A4-9686-4320-9B5F-2786E41F10E8}" type="presOf" srcId="{4939C20A-8809-45EC-A50B-30B9E88C0395}" destId="{E1906361-2C97-42B5-9CBD-4075F0201FA3}" srcOrd="1" destOrd="0" presId="urn:microsoft.com/office/officeart/2016/7/layout/RepeatingBendingProcessNew"/>
    <dgm:cxn modelId="{AEC87AB6-58C5-4C07-8DDF-C154B1EA5A04}" type="presOf" srcId="{2D5CD7AC-9CA1-4B07-BF8A-AC2DEB677692}" destId="{39AE5496-2A79-486C-932F-6B9FCBA7859F}" srcOrd="0" destOrd="0" presId="urn:microsoft.com/office/officeart/2016/7/layout/RepeatingBendingProcessNew"/>
    <dgm:cxn modelId="{F36DF6B9-3893-42CE-A2A3-1D903D9CF43C}" type="presOf" srcId="{0D553ABE-1F41-40CC-AFAA-ECCB944828C7}" destId="{F11055C5-BCE5-4FAD-B997-F770D413674D}" srcOrd="0" destOrd="0" presId="urn:microsoft.com/office/officeart/2016/7/layout/RepeatingBendingProcessNew"/>
    <dgm:cxn modelId="{950A24BD-8E5B-4435-A9C6-0D166F45F50F}" srcId="{49A26368-9A18-4D23-B1B5-4524A36DC9F8}" destId="{821BD6FA-8DF2-42F7-9F32-BC81CE9F5359}" srcOrd="0" destOrd="0" parTransId="{7987DFE6-058B-4F56-8834-DE5430BA29FC}" sibTransId="{C0AFBF5A-F596-4C7E-9DC0-36B76523C250}"/>
    <dgm:cxn modelId="{8C8316C0-A016-4894-A2B7-0125D5A90B15}" type="presOf" srcId="{07E31BEE-8E4F-4143-81DA-0A6592767313}" destId="{F43E9AB4-4F53-4A42-9A45-75AD5136F87C}" srcOrd="0" destOrd="0" presId="urn:microsoft.com/office/officeart/2016/7/layout/RepeatingBendingProcessNew"/>
    <dgm:cxn modelId="{21D6B7DA-161E-4B2F-837C-9E1415D24FC6}" srcId="{49A26368-9A18-4D23-B1B5-4524A36DC9F8}" destId="{2D5CD7AC-9CA1-4B07-BF8A-AC2DEB677692}" srcOrd="2" destOrd="0" parTransId="{54D2556B-0E05-4526-B43F-82A6C63C93DB}" sibTransId="{9D37FFA3-2336-4D95-A89F-A737C62BC3F0}"/>
    <dgm:cxn modelId="{4F7867EF-B6E2-42E9-BA4E-C0306AE871EC}" type="presOf" srcId="{9D37FFA3-2336-4D95-A89F-A737C62BC3F0}" destId="{070E1C5A-D95A-4ED9-8553-C903F3B0DBFF}" srcOrd="1" destOrd="0" presId="urn:microsoft.com/office/officeart/2016/7/layout/RepeatingBendingProcessNew"/>
    <dgm:cxn modelId="{94C34FFC-FB18-4394-84B6-584D75E78097}" type="presOf" srcId="{821BD6FA-8DF2-42F7-9F32-BC81CE9F5359}" destId="{F8BA9B02-C088-4A45-8839-4CD824ADCE58}" srcOrd="0" destOrd="0" presId="urn:microsoft.com/office/officeart/2016/7/layout/RepeatingBendingProcessNew"/>
    <dgm:cxn modelId="{2B72A220-E1F9-4FE9-B34D-750C04CE2846}" type="presParOf" srcId="{CB96CED6-E164-4E1D-93ED-FA9835024660}" destId="{F8BA9B02-C088-4A45-8839-4CD824ADCE58}" srcOrd="0" destOrd="0" presId="urn:microsoft.com/office/officeart/2016/7/layout/RepeatingBendingProcessNew"/>
    <dgm:cxn modelId="{0DB399BB-16E5-442C-BD92-F0A37D668C6B}" type="presParOf" srcId="{CB96CED6-E164-4E1D-93ED-FA9835024660}" destId="{05BA6390-2979-481A-97C8-A02BB4AA5DE2}" srcOrd="1" destOrd="0" presId="urn:microsoft.com/office/officeart/2016/7/layout/RepeatingBendingProcessNew"/>
    <dgm:cxn modelId="{432F08DD-6A1D-42AE-B2F6-BB43C8D33259}" type="presParOf" srcId="{05BA6390-2979-481A-97C8-A02BB4AA5DE2}" destId="{42358CDF-2E0D-492F-9129-77DFDCCE2BAC}" srcOrd="0" destOrd="0" presId="urn:microsoft.com/office/officeart/2016/7/layout/RepeatingBendingProcessNew"/>
    <dgm:cxn modelId="{DB382B45-16C3-4952-B169-08381CFA3204}" type="presParOf" srcId="{CB96CED6-E164-4E1D-93ED-FA9835024660}" destId="{A9DBFD95-11D9-4053-8316-635C386E8048}" srcOrd="2" destOrd="0" presId="urn:microsoft.com/office/officeart/2016/7/layout/RepeatingBendingProcessNew"/>
    <dgm:cxn modelId="{A1C7096C-82B1-429C-8DAA-FF0C20AD2504}" type="presParOf" srcId="{CB96CED6-E164-4E1D-93ED-FA9835024660}" destId="{6BAF13BB-A351-49C0-BBD0-7E604B4A1F6D}" srcOrd="3" destOrd="0" presId="urn:microsoft.com/office/officeart/2016/7/layout/RepeatingBendingProcessNew"/>
    <dgm:cxn modelId="{0EB11371-B565-4399-9C09-F041E3C7DDA4}" type="presParOf" srcId="{6BAF13BB-A351-49C0-BBD0-7E604B4A1F6D}" destId="{5D7D2D2C-CD5E-493C-B917-708AC9F21DE2}" srcOrd="0" destOrd="0" presId="urn:microsoft.com/office/officeart/2016/7/layout/RepeatingBendingProcessNew"/>
    <dgm:cxn modelId="{4414E375-5136-4B94-81B3-8A2C200D9259}" type="presParOf" srcId="{CB96CED6-E164-4E1D-93ED-FA9835024660}" destId="{39AE5496-2A79-486C-932F-6B9FCBA7859F}" srcOrd="4" destOrd="0" presId="urn:microsoft.com/office/officeart/2016/7/layout/RepeatingBendingProcessNew"/>
    <dgm:cxn modelId="{FF6CD45A-FA3B-42BD-BE11-E28AAC72A05D}" type="presParOf" srcId="{CB96CED6-E164-4E1D-93ED-FA9835024660}" destId="{DF4A4C61-8A0D-4F90-9CC7-49F876E1E91C}" srcOrd="5" destOrd="0" presId="urn:microsoft.com/office/officeart/2016/7/layout/RepeatingBendingProcessNew"/>
    <dgm:cxn modelId="{FA9F601F-6BB4-40ED-B79F-B00815FDC3B7}" type="presParOf" srcId="{DF4A4C61-8A0D-4F90-9CC7-49F876E1E91C}" destId="{070E1C5A-D95A-4ED9-8553-C903F3B0DBFF}" srcOrd="0" destOrd="0" presId="urn:microsoft.com/office/officeart/2016/7/layout/RepeatingBendingProcessNew"/>
    <dgm:cxn modelId="{08118ED1-7DDF-4550-9C2A-A23C5697E381}" type="presParOf" srcId="{CB96CED6-E164-4E1D-93ED-FA9835024660}" destId="{BB990C26-7925-4798-83CF-FDA452F2EDE7}" srcOrd="6" destOrd="0" presId="urn:microsoft.com/office/officeart/2016/7/layout/RepeatingBendingProcessNew"/>
    <dgm:cxn modelId="{5E333615-CD58-499E-B7B0-6B7541512F28}" type="presParOf" srcId="{CB96CED6-E164-4E1D-93ED-FA9835024660}" destId="{F43E9AB4-4F53-4A42-9A45-75AD5136F87C}" srcOrd="7" destOrd="0" presId="urn:microsoft.com/office/officeart/2016/7/layout/RepeatingBendingProcessNew"/>
    <dgm:cxn modelId="{A644675B-D977-4EA2-8F6C-1EC5802EDB1F}" type="presParOf" srcId="{F43E9AB4-4F53-4A42-9A45-75AD5136F87C}" destId="{070A0F40-9BBE-4E9F-8831-DB4A413C5315}" srcOrd="0" destOrd="0" presId="urn:microsoft.com/office/officeart/2016/7/layout/RepeatingBendingProcessNew"/>
    <dgm:cxn modelId="{623A117B-36AB-420F-90D5-345234B68A62}" type="presParOf" srcId="{CB96CED6-E164-4E1D-93ED-FA9835024660}" destId="{403F3518-63CC-4828-AB0F-0D360F7DA027}" srcOrd="8" destOrd="0" presId="urn:microsoft.com/office/officeart/2016/7/layout/RepeatingBendingProcessNew"/>
    <dgm:cxn modelId="{7AC4BC80-A635-4F2E-883A-6D70CD7818C3}" type="presParOf" srcId="{CB96CED6-E164-4E1D-93ED-FA9835024660}" destId="{E48DE722-83E0-4865-8887-153FE245E00A}" srcOrd="9" destOrd="0" presId="urn:microsoft.com/office/officeart/2016/7/layout/RepeatingBendingProcessNew"/>
    <dgm:cxn modelId="{20E5A622-F8BA-4801-BC7F-BCA3C84F9C2C}" type="presParOf" srcId="{E48DE722-83E0-4865-8887-153FE245E00A}" destId="{F26DF78F-B6CF-4661-9067-3AA8FE5607AB}" srcOrd="0" destOrd="0" presId="urn:microsoft.com/office/officeart/2016/7/layout/RepeatingBendingProcessNew"/>
    <dgm:cxn modelId="{0F4C1ECF-7A47-4A85-B5CF-8A07BA0B9180}" type="presParOf" srcId="{CB96CED6-E164-4E1D-93ED-FA9835024660}" destId="{F11055C5-BCE5-4FAD-B997-F770D413674D}" srcOrd="10" destOrd="0" presId="urn:microsoft.com/office/officeart/2016/7/layout/RepeatingBendingProcessNew"/>
    <dgm:cxn modelId="{27739AD1-035B-4537-B924-8F878C654630}" type="presParOf" srcId="{CB96CED6-E164-4E1D-93ED-FA9835024660}" destId="{953C787C-B0A3-40E9-AE27-16DD4BDD04F5}" srcOrd="11" destOrd="0" presId="urn:microsoft.com/office/officeart/2016/7/layout/RepeatingBendingProcessNew"/>
    <dgm:cxn modelId="{C114CBAC-B05E-4DF7-BAE1-8A3834D01FFA}" type="presParOf" srcId="{953C787C-B0A3-40E9-AE27-16DD4BDD04F5}" destId="{E1906361-2C97-42B5-9CBD-4075F0201FA3}" srcOrd="0" destOrd="0" presId="urn:microsoft.com/office/officeart/2016/7/layout/RepeatingBendingProcessNew"/>
    <dgm:cxn modelId="{0AFB49CC-B4CC-41BD-A2B8-90C9CD41ACBA}" type="presParOf" srcId="{CB96CED6-E164-4E1D-93ED-FA9835024660}" destId="{7C3B56F2-74F3-415D-9AB9-B480B16AAEF5}" srcOrd="12" destOrd="0" presId="urn:microsoft.com/office/officeart/2016/7/layout/RepeatingBendingProcessNew"/>
    <dgm:cxn modelId="{C6578F13-232A-4E40-A6A3-D029295A526C}" type="presParOf" srcId="{CB96CED6-E164-4E1D-93ED-FA9835024660}" destId="{CAD0E841-D3A4-4323-9066-C6B8E0684CD5}" srcOrd="13" destOrd="0" presId="urn:microsoft.com/office/officeart/2016/7/layout/RepeatingBendingProcessNew"/>
    <dgm:cxn modelId="{C8E75F75-D0F2-45B9-8D83-F1B2EC8CE558}" type="presParOf" srcId="{CAD0E841-D3A4-4323-9066-C6B8E0684CD5}" destId="{01D1BAF6-EF6C-4439-8232-77EF1C2DAEB6}" srcOrd="0" destOrd="0" presId="urn:microsoft.com/office/officeart/2016/7/layout/RepeatingBendingProcessNew"/>
    <dgm:cxn modelId="{AA1A6102-4C61-46C2-B764-6A35E912E2AF}" type="presParOf" srcId="{CB96CED6-E164-4E1D-93ED-FA9835024660}" destId="{FC710891-86EE-4AB3-B95E-B459D80740D3}" srcOrd="14" destOrd="0" presId="urn:microsoft.com/office/officeart/2016/7/layout/RepeatingBendingProcessNew"/>
  </dgm:cxnLst>
  <dgm:bg/>
  <dgm:whole>
    <a:ln w="9525">
      <a:solidFill>
        <a:schemeClr val="bg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73A65C-D667-4DD8-99A1-AB4490A859A8}"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460E58A-976D-407D-8594-2CF908F792D7}">
      <dgm:prSet/>
      <dgm:spPr/>
      <dgm:t>
        <a:bodyPr/>
        <a:lstStyle/>
        <a:p>
          <a:pPr>
            <a:defRPr cap="all"/>
          </a:pPr>
          <a:r>
            <a:rPr lang="en-US"/>
            <a:t>20+ Staffs on different departments</a:t>
          </a:r>
        </a:p>
      </dgm:t>
    </dgm:pt>
    <dgm:pt modelId="{E80B15E0-BC47-418C-9FF6-283A9C12B9C2}" type="parTrans" cxnId="{C569F7B4-3B13-4AEF-BDCF-99FC15C72886}">
      <dgm:prSet/>
      <dgm:spPr/>
      <dgm:t>
        <a:bodyPr/>
        <a:lstStyle/>
        <a:p>
          <a:endParaRPr lang="en-US"/>
        </a:p>
      </dgm:t>
    </dgm:pt>
    <dgm:pt modelId="{6D0ACAAE-08ED-4FE1-B2DD-7000996635AB}" type="sibTrans" cxnId="{C569F7B4-3B13-4AEF-BDCF-99FC15C72886}">
      <dgm:prSet/>
      <dgm:spPr/>
      <dgm:t>
        <a:bodyPr/>
        <a:lstStyle/>
        <a:p>
          <a:endParaRPr lang="en-US"/>
        </a:p>
      </dgm:t>
    </dgm:pt>
    <dgm:pt modelId="{F2BF81ED-9B7B-4601-92AE-8386C38AB8B2}">
      <dgm:prSet/>
      <dgm:spPr/>
      <dgm:t>
        <a:bodyPr/>
        <a:lstStyle/>
        <a:p>
          <a:pPr>
            <a:defRPr cap="all"/>
          </a:pPr>
          <a:r>
            <a:rPr lang="en-US"/>
            <a:t>25+ Satisfied customers</a:t>
          </a:r>
        </a:p>
      </dgm:t>
    </dgm:pt>
    <dgm:pt modelId="{D0AC8B28-DD44-4327-A028-9FB9E9FCC90D}" type="parTrans" cxnId="{7F518CA8-5857-4605-968E-ADF9E83E62CB}">
      <dgm:prSet/>
      <dgm:spPr/>
      <dgm:t>
        <a:bodyPr/>
        <a:lstStyle/>
        <a:p>
          <a:endParaRPr lang="en-US"/>
        </a:p>
      </dgm:t>
    </dgm:pt>
    <dgm:pt modelId="{35E4206F-61E0-4905-9725-954DB709E2D6}" type="sibTrans" cxnId="{7F518CA8-5857-4605-968E-ADF9E83E62CB}">
      <dgm:prSet/>
      <dgm:spPr/>
      <dgm:t>
        <a:bodyPr/>
        <a:lstStyle/>
        <a:p>
          <a:endParaRPr lang="en-US"/>
        </a:p>
      </dgm:t>
    </dgm:pt>
    <dgm:pt modelId="{CC52ECCA-2CB2-4D4D-840C-3187BF836D2F}">
      <dgm:prSet/>
      <dgm:spPr/>
      <dgm:t>
        <a:bodyPr/>
        <a:lstStyle/>
        <a:p>
          <a:pPr>
            <a:defRPr cap="all"/>
          </a:pPr>
          <a:r>
            <a:rPr lang="en-US"/>
            <a:t>100+ Partners world wide</a:t>
          </a:r>
        </a:p>
      </dgm:t>
    </dgm:pt>
    <dgm:pt modelId="{8A71628C-9D6D-4549-9422-05311807D4CC}" type="parTrans" cxnId="{845C6486-CFB6-434B-B110-3E19F656DB95}">
      <dgm:prSet/>
      <dgm:spPr/>
      <dgm:t>
        <a:bodyPr/>
        <a:lstStyle/>
        <a:p>
          <a:endParaRPr lang="en-US"/>
        </a:p>
      </dgm:t>
    </dgm:pt>
    <dgm:pt modelId="{CE89DBAA-1A97-4A90-896C-5788ADECC280}" type="sibTrans" cxnId="{845C6486-CFB6-434B-B110-3E19F656DB95}">
      <dgm:prSet/>
      <dgm:spPr/>
      <dgm:t>
        <a:bodyPr/>
        <a:lstStyle/>
        <a:p>
          <a:endParaRPr lang="en-US"/>
        </a:p>
      </dgm:t>
    </dgm:pt>
    <dgm:pt modelId="{4EC1BB8C-2573-439D-AB21-F74EACE43B0F}" type="pres">
      <dgm:prSet presAssocID="{0773A65C-D667-4DD8-99A1-AB4490A859A8}" presName="root" presStyleCnt="0">
        <dgm:presLayoutVars>
          <dgm:dir/>
          <dgm:resizeHandles val="exact"/>
        </dgm:presLayoutVars>
      </dgm:prSet>
      <dgm:spPr/>
    </dgm:pt>
    <dgm:pt modelId="{27288819-575E-4E07-B6FF-2D29165741E0}" type="pres">
      <dgm:prSet presAssocID="{E460E58A-976D-407D-8594-2CF908F792D7}" presName="compNode" presStyleCnt="0"/>
      <dgm:spPr/>
    </dgm:pt>
    <dgm:pt modelId="{01FA0483-4E98-463D-A4A8-AECF5C17F3A1}" type="pres">
      <dgm:prSet presAssocID="{E460E58A-976D-407D-8594-2CF908F792D7}" presName="iconBgRect" presStyleLbl="bgShp" presStyleIdx="0" presStyleCnt="3"/>
      <dgm:spPr>
        <a:prstGeom prst="round2DiagRect">
          <a:avLst>
            <a:gd name="adj1" fmla="val 29727"/>
            <a:gd name="adj2" fmla="val 0"/>
          </a:avLst>
        </a:prstGeom>
      </dgm:spPr>
    </dgm:pt>
    <dgm:pt modelId="{E7F8FA5C-369B-4FE7-88AF-CECD711AED18}" type="pres">
      <dgm:prSet presAssocID="{E460E58A-976D-407D-8594-2CF908F792D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B5C7902E-CBF9-423C-A67F-AB1AB572D14E}" type="pres">
      <dgm:prSet presAssocID="{E460E58A-976D-407D-8594-2CF908F792D7}" presName="spaceRect" presStyleCnt="0"/>
      <dgm:spPr/>
    </dgm:pt>
    <dgm:pt modelId="{7FA7A7B7-1BFB-449F-AB92-AF275441AAD9}" type="pres">
      <dgm:prSet presAssocID="{E460E58A-976D-407D-8594-2CF908F792D7}" presName="textRect" presStyleLbl="revTx" presStyleIdx="0" presStyleCnt="3">
        <dgm:presLayoutVars>
          <dgm:chMax val="1"/>
          <dgm:chPref val="1"/>
        </dgm:presLayoutVars>
      </dgm:prSet>
      <dgm:spPr/>
    </dgm:pt>
    <dgm:pt modelId="{E66DE350-EAFA-49BD-88AE-695103B66E2E}" type="pres">
      <dgm:prSet presAssocID="{6D0ACAAE-08ED-4FE1-B2DD-7000996635AB}" presName="sibTrans" presStyleCnt="0"/>
      <dgm:spPr/>
    </dgm:pt>
    <dgm:pt modelId="{82948E3F-9C28-4807-8555-577FCE56F2E5}" type="pres">
      <dgm:prSet presAssocID="{F2BF81ED-9B7B-4601-92AE-8386C38AB8B2}" presName="compNode" presStyleCnt="0"/>
      <dgm:spPr/>
    </dgm:pt>
    <dgm:pt modelId="{3DEED17D-7219-454F-AC12-EBB74ABBF2D0}" type="pres">
      <dgm:prSet presAssocID="{F2BF81ED-9B7B-4601-92AE-8386C38AB8B2}" presName="iconBgRect" presStyleLbl="bgShp" presStyleIdx="1" presStyleCnt="3"/>
      <dgm:spPr>
        <a:prstGeom prst="round2DiagRect">
          <a:avLst>
            <a:gd name="adj1" fmla="val 29727"/>
            <a:gd name="adj2" fmla="val 0"/>
          </a:avLst>
        </a:prstGeom>
      </dgm:spPr>
    </dgm:pt>
    <dgm:pt modelId="{D8123018-7451-4720-B7FF-7BAC6F0D179A}" type="pres">
      <dgm:prSet presAssocID="{F2BF81ED-9B7B-4601-92AE-8386C38AB8B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iling Face with No Fill"/>
        </a:ext>
      </dgm:extLst>
    </dgm:pt>
    <dgm:pt modelId="{A2428BF1-1274-4C0C-9C06-448D29AFB8F2}" type="pres">
      <dgm:prSet presAssocID="{F2BF81ED-9B7B-4601-92AE-8386C38AB8B2}" presName="spaceRect" presStyleCnt="0"/>
      <dgm:spPr/>
    </dgm:pt>
    <dgm:pt modelId="{5FBFB309-F4F5-4CD7-AB81-5B72A9571048}" type="pres">
      <dgm:prSet presAssocID="{F2BF81ED-9B7B-4601-92AE-8386C38AB8B2}" presName="textRect" presStyleLbl="revTx" presStyleIdx="1" presStyleCnt="3">
        <dgm:presLayoutVars>
          <dgm:chMax val="1"/>
          <dgm:chPref val="1"/>
        </dgm:presLayoutVars>
      </dgm:prSet>
      <dgm:spPr/>
    </dgm:pt>
    <dgm:pt modelId="{DE2BC5A3-B7DA-47BA-A5B9-DD3DE702F8C9}" type="pres">
      <dgm:prSet presAssocID="{35E4206F-61E0-4905-9725-954DB709E2D6}" presName="sibTrans" presStyleCnt="0"/>
      <dgm:spPr/>
    </dgm:pt>
    <dgm:pt modelId="{C230657D-5DDC-402C-AA28-FB7C85A74D8A}" type="pres">
      <dgm:prSet presAssocID="{CC52ECCA-2CB2-4D4D-840C-3187BF836D2F}" presName="compNode" presStyleCnt="0"/>
      <dgm:spPr/>
    </dgm:pt>
    <dgm:pt modelId="{0C584E77-51A6-4653-B0D8-B5DD8693C2E2}" type="pres">
      <dgm:prSet presAssocID="{CC52ECCA-2CB2-4D4D-840C-3187BF836D2F}" presName="iconBgRect" presStyleLbl="bgShp" presStyleIdx="2" presStyleCnt="3"/>
      <dgm:spPr>
        <a:prstGeom prst="round2DiagRect">
          <a:avLst>
            <a:gd name="adj1" fmla="val 29727"/>
            <a:gd name="adj2" fmla="val 0"/>
          </a:avLst>
        </a:prstGeom>
      </dgm:spPr>
    </dgm:pt>
    <dgm:pt modelId="{7E0ECCEF-0C53-4C55-9498-13D4A6284E6B}" type="pres">
      <dgm:prSet presAssocID="{CC52ECCA-2CB2-4D4D-840C-3187BF836D2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FEE0A61A-9D73-44F5-915B-35CA670A8A6A}" type="pres">
      <dgm:prSet presAssocID="{CC52ECCA-2CB2-4D4D-840C-3187BF836D2F}" presName="spaceRect" presStyleCnt="0"/>
      <dgm:spPr/>
    </dgm:pt>
    <dgm:pt modelId="{2C340F60-83C8-416F-831A-B5D7503079A7}" type="pres">
      <dgm:prSet presAssocID="{CC52ECCA-2CB2-4D4D-840C-3187BF836D2F}" presName="textRect" presStyleLbl="revTx" presStyleIdx="2" presStyleCnt="3">
        <dgm:presLayoutVars>
          <dgm:chMax val="1"/>
          <dgm:chPref val="1"/>
        </dgm:presLayoutVars>
      </dgm:prSet>
      <dgm:spPr/>
    </dgm:pt>
  </dgm:ptLst>
  <dgm:cxnLst>
    <dgm:cxn modelId="{4EA64702-BDCB-4AFD-A976-B61BB697F32F}" type="presOf" srcId="{0773A65C-D667-4DD8-99A1-AB4490A859A8}" destId="{4EC1BB8C-2573-439D-AB21-F74EACE43B0F}" srcOrd="0" destOrd="0" presId="urn:microsoft.com/office/officeart/2018/5/layout/IconLeafLabelList"/>
    <dgm:cxn modelId="{0D30C639-75D2-46D0-9369-B41EE516692D}" type="presOf" srcId="{E460E58A-976D-407D-8594-2CF908F792D7}" destId="{7FA7A7B7-1BFB-449F-AB92-AF275441AAD9}" srcOrd="0" destOrd="0" presId="urn:microsoft.com/office/officeart/2018/5/layout/IconLeafLabelList"/>
    <dgm:cxn modelId="{D6530B65-EE39-4DD5-83A5-EA2730A06D1E}" type="presOf" srcId="{CC52ECCA-2CB2-4D4D-840C-3187BF836D2F}" destId="{2C340F60-83C8-416F-831A-B5D7503079A7}" srcOrd="0" destOrd="0" presId="urn:microsoft.com/office/officeart/2018/5/layout/IconLeafLabelList"/>
    <dgm:cxn modelId="{845C6486-CFB6-434B-B110-3E19F656DB95}" srcId="{0773A65C-D667-4DD8-99A1-AB4490A859A8}" destId="{CC52ECCA-2CB2-4D4D-840C-3187BF836D2F}" srcOrd="2" destOrd="0" parTransId="{8A71628C-9D6D-4549-9422-05311807D4CC}" sibTransId="{CE89DBAA-1A97-4A90-896C-5788ADECC280}"/>
    <dgm:cxn modelId="{589B0393-4EDE-4C4D-A1DF-7CFA0B8F6E5B}" type="presOf" srcId="{F2BF81ED-9B7B-4601-92AE-8386C38AB8B2}" destId="{5FBFB309-F4F5-4CD7-AB81-5B72A9571048}" srcOrd="0" destOrd="0" presId="urn:microsoft.com/office/officeart/2018/5/layout/IconLeafLabelList"/>
    <dgm:cxn modelId="{7F518CA8-5857-4605-968E-ADF9E83E62CB}" srcId="{0773A65C-D667-4DD8-99A1-AB4490A859A8}" destId="{F2BF81ED-9B7B-4601-92AE-8386C38AB8B2}" srcOrd="1" destOrd="0" parTransId="{D0AC8B28-DD44-4327-A028-9FB9E9FCC90D}" sibTransId="{35E4206F-61E0-4905-9725-954DB709E2D6}"/>
    <dgm:cxn modelId="{C569F7B4-3B13-4AEF-BDCF-99FC15C72886}" srcId="{0773A65C-D667-4DD8-99A1-AB4490A859A8}" destId="{E460E58A-976D-407D-8594-2CF908F792D7}" srcOrd="0" destOrd="0" parTransId="{E80B15E0-BC47-418C-9FF6-283A9C12B9C2}" sibTransId="{6D0ACAAE-08ED-4FE1-B2DD-7000996635AB}"/>
    <dgm:cxn modelId="{AC9F5BC3-3988-4621-84BC-972BD7B2D6D5}" type="presParOf" srcId="{4EC1BB8C-2573-439D-AB21-F74EACE43B0F}" destId="{27288819-575E-4E07-B6FF-2D29165741E0}" srcOrd="0" destOrd="0" presId="urn:microsoft.com/office/officeart/2018/5/layout/IconLeafLabelList"/>
    <dgm:cxn modelId="{6D9CAA8E-12C9-4618-9174-23652DAEA822}" type="presParOf" srcId="{27288819-575E-4E07-B6FF-2D29165741E0}" destId="{01FA0483-4E98-463D-A4A8-AECF5C17F3A1}" srcOrd="0" destOrd="0" presId="urn:microsoft.com/office/officeart/2018/5/layout/IconLeafLabelList"/>
    <dgm:cxn modelId="{D114E949-D78D-44CA-A5E2-1A4092EBDC69}" type="presParOf" srcId="{27288819-575E-4E07-B6FF-2D29165741E0}" destId="{E7F8FA5C-369B-4FE7-88AF-CECD711AED18}" srcOrd="1" destOrd="0" presId="urn:microsoft.com/office/officeart/2018/5/layout/IconLeafLabelList"/>
    <dgm:cxn modelId="{FE6E8B43-FC6E-4660-B8A7-7472CEC47ECE}" type="presParOf" srcId="{27288819-575E-4E07-B6FF-2D29165741E0}" destId="{B5C7902E-CBF9-423C-A67F-AB1AB572D14E}" srcOrd="2" destOrd="0" presId="urn:microsoft.com/office/officeart/2018/5/layout/IconLeafLabelList"/>
    <dgm:cxn modelId="{FB7B994C-CC23-4B6F-90FF-13F8985746EC}" type="presParOf" srcId="{27288819-575E-4E07-B6FF-2D29165741E0}" destId="{7FA7A7B7-1BFB-449F-AB92-AF275441AAD9}" srcOrd="3" destOrd="0" presId="urn:microsoft.com/office/officeart/2018/5/layout/IconLeafLabelList"/>
    <dgm:cxn modelId="{DED48DB5-2696-4ECD-9AAB-E526B0932348}" type="presParOf" srcId="{4EC1BB8C-2573-439D-AB21-F74EACE43B0F}" destId="{E66DE350-EAFA-49BD-88AE-695103B66E2E}" srcOrd="1" destOrd="0" presId="urn:microsoft.com/office/officeart/2018/5/layout/IconLeafLabelList"/>
    <dgm:cxn modelId="{27B5BF1C-3883-4792-9375-90DD3E58FE06}" type="presParOf" srcId="{4EC1BB8C-2573-439D-AB21-F74EACE43B0F}" destId="{82948E3F-9C28-4807-8555-577FCE56F2E5}" srcOrd="2" destOrd="0" presId="urn:microsoft.com/office/officeart/2018/5/layout/IconLeafLabelList"/>
    <dgm:cxn modelId="{3B4B9663-03E6-44A1-81ED-8EDF7262FE13}" type="presParOf" srcId="{82948E3F-9C28-4807-8555-577FCE56F2E5}" destId="{3DEED17D-7219-454F-AC12-EBB74ABBF2D0}" srcOrd="0" destOrd="0" presId="urn:microsoft.com/office/officeart/2018/5/layout/IconLeafLabelList"/>
    <dgm:cxn modelId="{6793107F-D5C6-482B-ABBD-963F75F41B03}" type="presParOf" srcId="{82948E3F-9C28-4807-8555-577FCE56F2E5}" destId="{D8123018-7451-4720-B7FF-7BAC6F0D179A}" srcOrd="1" destOrd="0" presId="urn:microsoft.com/office/officeart/2018/5/layout/IconLeafLabelList"/>
    <dgm:cxn modelId="{3C34D39E-1F1C-451E-874B-F7BD1A9C39FA}" type="presParOf" srcId="{82948E3F-9C28-4807-8555-577FCE56F2E5}" destId="{A2428BF1-1274-4C0C-9C06-448D29AFB8F2}" srcOrd="2" destOrd="0" presId="urn:microsoft.com/office/officeart/2018/5/layout/IconLeafLabelList"/>
    <dgm:cxn modelId="{6C9BFB26-69E6-48C4-AE5D-579257F30117}" type="presParOf" srcId="{82948E3F-9C28-4807-8555-577FCE56F2E5}" destId="{5FBFB309-F4F5-4CD7-AB81-5B72A9571048}" srcOrd="3" destOrd="0" presId="urn:microsoft.com/office/officeart/2018/5/layout/IconLeafLabelList"/>
    <dgm:cxn modelId="{670E1FA1-A71B-47E2-8331-2CC1BBEB9062}" type="presParOf" srcId="{4EC1BB8C-2573-439D-AB21-F74EACE43B0F}" destId="{DE2BC5A3-B7DA-47BA-A5B9-DD3DE702F8C9}" srcOrd="3" destOrd="0" presId="urn:microsoft.com/office/officeart/2018/5/layout/IconLeafLabelList"/>
    <dgm:cxn modelId="{4660FDB5-7FC9-4D3D-9E31-6AF6F3D6F5F3}" type="presParOf" srcId="{4EC1BB8C-2573-439D-AB21-F74EACE43B0F}" destId="{C230657D-5DDC-402C-AA28-FB7C85A74D8A}" srcOrd="4" destOrd="0" presId="urn:microsoft.com/office/officeart/2018/5/layout/IconLeafLabelList"/>
    <dgm:cxn modelId="{1AB0A5AE-DDA1-451D-9BBE-68D98E4A9357}" type="presParOf" srcId="{C230657D-5DDC-402C-AA28-FB7C85A74D8A}" destId="{0C584E77-51A6-4653-B0D8-B5DD8693C2E2}" srcOrd="0" destOrd="0" presId="urn:microsoft.com/office/officeart/2018/5/layout/IconLeafLabelList"/>
    <dgm:cxn modelId="{0B7581A4-99B3-4DED-9216-DDF80023BBEE}" type="presParOf" srcId="{C230657D-5DDC-402C-AA28-FB7C85A74D8A}" destId="{7E0ECCEF-0C53-4C55-9498-13D4A6284E6B}" srcOrd="1" destOrd="0" presId="urn:microsoft.com/office/officeart/2018/5/layout/IconLeafLabelList"/>
    <dgm:cxn modelId="{512FE8D8-56EC-4B81-882F-681360690F3D}" type="presParOf" srcId="{C230657D-5DDC-402C-AA28-FB7C85A74D8A}" destId="{FEE0A61A-9D73-44F5-915B-35CA670A8A6A}" srcOrd="2" destOrd="0" presId="urn:microsoft.com/office/officeart/2018/5/layout/IconLeafLabelList"/>
    <dgm:cxn modelId="{CCFD7BB2-C689-4760-8030-58E9458AA32D}" type="presParOf" srcId="{C230657D-5DDC-402C-AA28-FB7C85A74D8A}" destId="{2C340F60-83C8-416F-831A-B5D7503079A7}"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6A454A-F039-4C1B-A9B6-5F5713972B21}"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69CE9A40-DC74-4396-B52C-D281B9230C8E}">
      <dgm:prSet/>
      <dgm:spPr/>
      <dgm:t>
        <a:bodyPr/>
        <a:lstStyle/>
        <a:p>
          <a:pPr algn="just"/>
          <a:r>
            <a:rPr lang="en-US" dirty="0">
              <a:latin typeface="Palatino Linotype" panose="02040502050505030304" pitchFamily="18" charset="0"/>
            </a:rPr>
            <a:t>Virtual Desktop Infrastructure is a transformative technology that revolutionizes the way organizations manage and deliver desktop computing experiences</a:t>
          </a:r>
        </a:p>
      </dgm:t>
    </dgm:pt>
    <dgm:pt modelId="{85C0AB84-F2C9-418D-BDB3-A649BA134CAF}" type="parTrans" cxnId="{9207FCD8-C578-4C1E-8FF5-62420A9DE339}">
      <dgm:prSet/>
      <dgm:spPr/>
      <dgm:t>
        <a:bodyPr/>
        <a:lstStyle/>
        <a:p>
          <a:endParaRPr lang="en-US"/>
        </a:p>
      </dgm:t>
    </dgm:pt>
    <dgm:pt modelId="{1F9D2AB6-F552-4FA8-A9CC-49149583B154}" type="sibTrans" cxnId="{9207FCD8-C578-4C1E-8FF5-62420A9DE339}">
      <dgm:prSet/>
      <dgm:spPr/>
      <dgm:t>
        <a:bodyPr/>
        <a:lstStyle/>
        <a:p>
          <a:endParaRPr lang="en-US"/>
        </a:p>
      </dgm:t>
    </dgm:pt>
    <dgm:pt modelId="{3AC1A259-9A4C-414E-8E2C-4ABB52109BBA}">
      <dgm:prSet/>
      <dgm:spPr/>
      <dgm:t>
        <a:bodyPr/>
        <a:lstStyle/>
        <a:p>
          <a:pPr algn="just"/>
          <a:r>
            <a:rPr lang="en-US" dirty="0">
              <a:latin typeface="Palatino Linotype" panose="02040502050505030304" pitchFamily="18" charset="0"/>
            </a:rPr>
            <a:t>In a traditional setup, each user is equipped with a dedicated physical desktop or laptop</a:t>
          </a:r>
        </a:p>
      </dgm:t>
    </dgm:pt>
    <dgm:pt modelId="{6CBA97E9-C956-4162-8F64-518A5FA0FB47}" type="parTrans" cxnId="{243DE699-37FB-45BC-B5DB-C9EC9168B5F5}">
      <dgm:prSet/>
      <dgm:spPr/>
      <dgm:t>
        <a:bodyPr/>
        <a:lstStyle/>
        <a:p>
          <a:endParaRPr lang="en-US"/>
        </a:p>
      </dgm:t>
    </dgm:pt>
    <dgm:pt modelId="{8E96CF8D-6AB3-4756-B1C9-3D80FD067F52}" type="sibTrans" cxnId="{243DE699-37FB-45BC-B5DB-C9EC9168B5F5}">
      <dgm:prSet/>
      <dgm:spPr/>
      <dgm:t>
        <a:bodyPr/>
        <a:lstStyle/>
        <a:p>
          <a:endParaRPr lang="en-US"/>
        </a:p>
      </dgm:t>
    </dgm:pt>
    <dgm:pt modelId="{C6CDAC92-81A7-46EF-9C94-5EF3878F98A9}" type="pres">
      <dgm:prSet presAssocID="{706A454A-F039-4C1B-A9B6-5F5713972B21}" presName="hierChild1" presStyleCnt="0">
        <dgm:presLayoutVars>
          <dgm:chPref val="1"/>
          <dgm:dir/>
          <dgm:animOne val="branch"/>
          <dgm:animLvl val="lvl"/>
          <dgm:resizeHandles/>
        </dgm:presLayoutVars>
      </dgm:prSet>
      <dgm:spPr/>
    </dgm:pt>
    <dgm:pt modelId="{A11F5746-AEC8-46C1-9112-94490780129F}" type="pres">
      <dgm:prSet presAssocID="{69CE9A40-DC74-4396-B52C-D281B9230C8E}" presName="hierRoot1" presStyleCnt="0"/>
      <dgm:spPr/>
    </dgm:pt>
    <dgm:pt modelId="{D3DB5FFB-589B-4C6E-8CB0-128DF93C92C4}" type="pres">
      <dgm:prSet presAssocID="{69CE9A40-DC74-4396-B52C-D281B9230C8E}" presName="composite" presStyleCnt="0"/>
      <dgm:spPr/>
    </dgm:pt>
    <dgm:pt modelId="{7A8567BA-CFAE-4FB3-ACB2-BF5ABE26B84E}" type="pres">
      <dgm:prSet presAssocID="{69CE9A40-DC74-4396-B52C-D281B9230C8E}" presName="background" presStyleLbl="node0" presStyleIdx="0" presStyleCnt="2"/>
      <dgm:spPr/>
    </dgm:pt>
    <dgm:pt modelId="{EE0C2C09-2876-47DB-AF60-6992FC2E5584}" type="pres">
      <dgm:prSet presAssocID="{69CE9A40-DC74-4396-B52C-D281B9230C8E}" presName="text" presStyleLbl="fgAcc0" presStyleIdx="0" presStyleCnt="2">
        <dgm:presLayoutVars>
          <dgm:chPref val="3"/>
        </dgm:presLayoutVars>
      </dgm:prSet>
      <dgm:spPr/>
    </dgm:pt>
    <dgm:pt modelId="{736BCDE9-1C3E-40E4-9D3C-3A2EFE57E080}" type="pres">
      <dgm:prSet presAssocID="{69CE9A40-DC74-4396-B52C-D281B9230C8E}" presName="hierChild2" presStyleCnt="0"/>
      <dgm:spPr/>
    </dgm:pt>
    <dgm:pt modelId="{82C95246-6867-4769-A086-5D09D4EC14FB}" type="pres">
      <dgm:prSet presAssocID="{3AC1A259-9A4C-414E-8E2C-4ABB52109BBA}" presName="hierRoot1" presStyleCnt="0"/>
      <dgm:spPr/>
    </dgm:pt>
    <dgm:pt modelId="{DBB224D5-09AC-4210-8EDA-AE9002E46C03}" type="pres">
      <dgm:prSet presAssocID="{3AC1A259-9A4C-414E-8E2C-4ABB52109BBA}" presName="composite" presStyleCnt="0"/>
      <dgm:spPr/>
    </dgm:pt>
    <dgm:pt modelId="{A9CDABB1-E6BD-4223-8A77-9597AAD13ADD}" type="pres">
      <dgm:prSet presAssocID="{3AC1A259-9A4C-414E-8E2C-4ABB52109BBA}" presName="background" presStyleLbl="node0" presStyleIdx="1" presStyleCnt="2"/>
      <dgm:spPr/>
    </dgm:pt>
    <dgm:pt modelId="{B04BBB21-B3AC-49D3-AB90-F51DB899B6F6}" type="pres">
      <dgm:prSet presAssocID="{3AC1A259-9A4C-414E-8E2C-4ABB52109BBA}" presName="text" presStyleLbl="fgAcc0" presStyleIdx="1" presStyleCnt="2">
        <dgm:presLayoutVars>
          <dgm:chPref val="3"/>
        </dgm:presLayoutVars>
      </dgm:prSet>
      <dgm:spPr/>
    </dgm:pt>
    <dgm:pt modelId="{5B3C1EC6-677A-49B7-8511-6A20831422DA}" type="pres">
      <dgm:prSet presAssocID="{3AC1A259-9A4C-414E-8E2C-4ABB52109BBA}" presName="hierChild2" presStyleCnt="0"/>
      <dgm:spPr/>
    </dgm:pt>
  </dgm:ptLst>
  <dgm:cxnLst>
    <dgm:cxn modelId="{50E8D53C-7B4A-42B3-B43B-CEFC662C875F}" type="presOf" srcId="{69CE9A40-DC74-4396-B52C-D281B9230C8E}" destId="{EE0C2C09-2876-47DB-AF60-6992FC2E5584}" srcOrd="0" destOrd="0" presId="urn:microsoft.com/office/officeart/2005/8/layout/hierarchy1"/>
    <dgm:cxn modelId="{50F55C8D-B1A3-4463-A468-7F606BE7A4EE}" type="presOf" srcId="{706A454A-F039-4C1B-A9B6-5F5713972B21}" destId="{C6CDAC92-81A7-46EF-9C94-5EF3878F98A9}" srcOrd="0" destOrd="0" presId="urn:microsoft.com/office/officeart/2005/8/layout/hierarchy1"/>
    <dgm:cxn modelId="{C0DEA78F-23A5-4155-A29D-08A41E43E177}" type="presOf" srcId="{3AC1A259-9A4C-414E-8E2C-4ABB52109BBA}" destId="{B04BBB21-B3AC-49D3-AB90-F51DB899B6F6}" srcOrd="0" destOrd="0" presId="urn:microsoft.com/office/officeart/2005/8/layout/hierarchy1"/>
    <dgm:cxn modelId="{243DE699-37FB-45BC-B5DB-C9EC9168B5F5}" srcId="{706A454A-F039-4C1B-A9B6-5F5713972B21}" destId="{3AC1A259-9A4C-414E-8E2C-4ABB52109BBA}" srcOrd="1" destOrd="0" parTransId="{6CBA97E9-C956-4162-8F64-518A5FA0FB47}" sibTransId="{8E96CF8D-6AB3-4756-B1C9-3D80FD067F52}"/>
    <dgm:cxn modelId="{9207FCD8-C578-4C1E-8FF5-62420A9DE339}" srcId="{706A454A-F039-4C1B-A9B6-5F5713972B21}" destId="{69CE9A40-DC74-4396-B52C-D281B9230C8E}" srcOrd="0" destOrd="0" parTransId="{85C0AB84-F2C9-418D-BDB3-A649BA134CAF}" sibTransId="{1F9D2AB6-F552-4FA8-A9CC-49149583B154}"/>
    <dgm:cxn modelId="{03F0AFE1-44CB-4867-9946-E552B16A6D52}" type="presParOf" srcId="{C6CDAC92-81A7-46EF-9C94-5EF3878F98A9}" destId="{A11F5746-AEC8-46C1-9112-94490780129F}" srcOrd="0" destOrd="0" presId="urn:microsoft.com/office/officeart/2005/8/layout/hierarchy1"/>
    <dgm:cxn modelId="{4F67CFF1-BE33-4294-AF4B-4EB55E23A9A3}" type="presParOf" srcId="{A11F5746-AEC8-46C1-9112-94490780129F}" destId="{D3DB5FFB-589B-4C6E-8CB0-128DF93C92C4}" srcOrd="0" destOrd="0" presId="urn:microsoft.com/office/officeart/2005/8/layout/hierarchy1"/>
    <dgm:cxn modelId="{2F1882FF-15CE-4CF0-9FE4-2EC759E17C32}" type="presParOf" srcId="{D3DB5FFB-589B-4C6E-8CB0-128DF93C92C4}" destId="{7A8567BA-CFAE-4FB3-ACB2-BF5ABE26B84E}" srcOrd="0" destOrd="0" presId="urn:microsoft.com/office/officeart/2005/8/layout/hierarchy1"/>
    <dgm:cxn modelId="{8E86B142-49E8-4B55-AF38-73A044FF824D}" type="presParOf" srcId="{D3DB5FFB-589B-4C6E-8CB0-128DF93C92C4}" destId="{EE0C2C09-2876-47DB-AF60-6992FC2E5584}" srcOrd="1" destOrd="0" presId="urn:microsoft.com/office/officeart/2005/8/layout/hierarchy1"/>
    <dgm:cxn modelId="{1CC9049C-6EA1-4BE5-9662-039217CE9506}" type="presParOf" srcId="{A11F5746-AEC8-46C1-9112-94490780129F}" destId="{736BCDE9-1C3E-40E4-9D3C-3A2EFE57E080}" srcOrd="1" destOrd="0" presId="urn:microsoft.com/office/officeart/2005/8/layout/hierarchy1"/>
    <dgm:cxn modelId="{BCCAAF56-311A-4023-9819-8C41B19E911F}" type="presParOf" srcId="{C6CDAC92-81A7-46EF-9C94-5EF3878F98A9}" destId="{82C95246-6867-4769-A086-5D09D4EC14FB}" srcOrd="1" destOrd="0" presId="urn:microsoft.com/office/officeart/2005/8/layout/hierarchy1"/>
    <dgm:cxn modelId="{E937C2AA-DFC0-4586-B128-D951B1AA3ECF}" type="presParOf" srcId="{82C95246-6867-4769-A086-5D09D4EC14FB}" destId="{DBB224D5-09AC-4210-8EDA-AE9002E46C03}" srcOrd="0" destOrd="0" presId="urn:microsoft.com/office/officeart/2005/8/layout/hierarchy1"/>
    <dgm:cxn modelId="{D49FD36C-89C8-4C4D-BBF8-DA5EC0842C88}" type="presParOf" srcId="{DBB224D5-09AC-4210-8EDA-AE9002E46C03}" destId="{A9CDABB1-E6BD-4223-8A77-9597AAD13ADD}" srcOrd="0" destOrd="0" presId="urn:microsoft.com/office/officeart/2005/8/layout/hierarchy1"/>
    <dgm:cxn modelId="{D0A17C0B-DD1F-4804-AB7E-51DE80F2AC17}" type="presParOf" srcId="{DBB224D5-09AC-4210-8EDA-AE9002E46C03}" destId="{B04BBB21-B3AC-49D3-AB90-F51DB899B6F6}" srcOrd="1" destOrd="0" presId="urn:microsoft.com/office/officeart/2005/8/layout/hierarchy1"/>
    <dgm:cxn modelId="{0B115B3F-BE0F-4AE0-81FE-14EABA40DF74}" type="presParOf" srcId="{82C95246-6867-4769-A086-5D09D4EC14FB}" destId="{5B3C1EC6-677A-49B7-8511-6A20831422D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60D9EC-8A22-468E-B69C-50A8FC2B06B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6795048-6ECC-4420-AE54-212B6FC7A15C}">
      <dgm:prSet/>
      <dgm:spPr/>
      <dgm:t>
        <a:bodyPr/>
        <a:lstStyle/>
        <a:p>
          <a:r>
            <a:rPr lang="en-US"/>
            <a:t>Limited Mobility</a:t>
          </a:r>
        </a:p>
      </dgm:t>
    </dgm:pt>
    <dgm:pt modelId="{850E856E-6760-418D-B127-FFC4DD0F498A}" type="parTrans" cxnId="{49029B8B-EEB6-46BE-BE31-0D8772CA0366}">
      <dgm:prSet/>
      <dgm:spPr/>
      <dgm:t>
        <a:bodyPr/>
        <a:lstStyle/>
        <a:p>
          <a:endParaRPr lang="en-US"/>
        </a:p>
      </dgm:t>
    </dgm:pt>
    <dgm:pt modelId="{A76160F2-D5E2-4988-84E3-458151605976}" type="sibTrans" cxnId="{49029B8B-EEB6-46BE-BE31-0D8772CA0366}">
      <dgm:prSet/>
      <dgm:spPr/>
      <dgm:t>
        <a:bodyPr/>
        <a:lstStyle/>
        <a:p>
          <a:endParaRPr lang="en-US"/>
        </a:p>
      </dgm:t>
    </dgm:pt>
    <dgm:pt modelId="{6D7ED371-28C9-4F06-8AA1-D13992F61311}">
      <dgm:prSet/>
      <dgm:spPr/>
      <dgm:t>
        <a:bodyPr/>
        <a:lstStyle/>
        <a:p>
          <a:r>
            <a:rPr lang="en-US"/>
            <a:t>Hardware Dependence</a:t>
          </a:r>
        </a:p>
      </dgm:t>
    </dgm:pt>
    <dgm:pt modelId="{97FAA109-B21D-4226-A76A-E06CC7DEC5E3}" type="parTrans" cxnId="{E7C13A69-49D8-40CC-A0BC-4A728D98A271}">
      <dgm:prSet/>
      <dgm:spPr/>
      <dgm:t>
        <a:bodyPr/>
        <a:lstStyle/>
        <a:p>
          <a:endParaRPr lang="en-US"/>
        </a:p>
      </dgm:t>
    </dgm:pt>
    <dgm:pt modelId="{57F67AF6-4B70-4861-87DC-C241A118CD4C}" type="sibTrans" cxnId="{E7C13A69-49D8-40CC-A0BC-4A728D98A271}">
      <dgm:prSet/>
      <dgm:spPr/>
      <dgm:t>
        <a:bodyPr/>
        <a:lstStyle/>
        <a:p>
          <a:endParaRPr lang="en-US"/>
        </a:p>
      </dgm:t>
    </dgm:pt>
    <dgm:pt modelId="{48C63ABC-9E87-47B3-8B51-E602236D9811}">
      <dgm:prSet/>
      <dgm:spPr/>
      <dgm:t>
        <a:bodyPr/>
        <a:lstStyle/>
        <a:p>
          <a:r>
            <a:rPr lang="en-US"/>
            <a:t>Data Security Concerns</a:t>
          </a:r>
        </a:p>
      </dgm:t>
    </dgm:pt>
    <dgm:pt modelId="{6DF4CB82-7DFD-4611-9568-6D807143E524}" type="parTrans" cxnId="{C73F3B2E-43FD-448B-9F59-A342155A5983}">
      <dgm:prSet/>
      <dgm:spPr/>
      <dgm:t>
        <a:bodyPr/>
        <a:lstStyle/>
        <a:p>
          <a:endParaRPr lang="en-US"/>
        </a:p>
      </dgm:t>
    </dgm:pt>
    <dgm:pt modelId="{24DE8CB0-4A14-4A69-9DC0-C0C64811EE77}" type="sibTrans" cxnId="{C73F3B2E-43FD-448B-9F59-A342155A5983}">
      <dgm:prSet/>
      <dgm:spPr/>
      <dgm:t>
        <a:bodyPr/>
        <a:lstStyle/>
        <a:p>
          <a:endParaRPr lang="en-US"/>
        </a:p>
      </dgm:t>
    </dgm:pt>
    <dgm:pt modelId="{85271104-8F5F-4F8C-B4A1-4B8F0A4FF1D1}">
      <dgm:prSet/>
      <dgm:spPr/>
      <dgm:t>
        <a:bodyPr/>
        <a:lstStyle/>
        <a:p>
          <a:r>
            <a:rPr lang="en-US"/>
            <a:t>Inconsistent User Experience</a:t>
          </a:r>
        </a:p>
      </dgm:t>
    </dgm:pt>
    <dgm:pt modelId="{B80422F1-2E33-46DA-908E-5C4650319328}" type="parTrans" cxnId="{37CFBB80-7072-4A24-B77E-782C6FB342E9}">
      <dgm:prSet/>
      <dgm:spPr/>
      <dgm:t>
        <a:bodyPr/>
        <a:lstStyle/>
        <a:p>
          <a:endParaRPr lang="en-US"/>
        </a:p>
      </dgm:t>
    </dgm:pt>
    <dgm:pt modelId="{C71F01F5-F0AE-4EAC-A221-571479BAFA52}" type="sibTrans" cxnId="{37CFBB80-7072-4A24-B77E-782C6FB342E9}">
      <dgm:prSet/>
      <dgm:spPr/>
      <dgm:t>
        <a:bodyPr/>
        <a:lstStyle/>
        <a:p>
          <a:endParaRPr lang="en-US"/>
        </a:p>
      </dgm:t>
    </dgm:pt>
    <dgm:pt modelId="{343ED9B6-A317-44DE-A964-081DDBB4AF12}">
      <dgm:prSet/>
      <dgm:spPr/>
      <dgm:t>
        <a:bodyPr/>
        <a:lstStyle/>
        <a:p>
          <a:r>
            <a:rPr lang="en-US"/>
            <a:t>Scalability Issues</a:t>
          </a:r>
        </a:p>
      </dgm:t>
    </dgm:pt>
    <dgm:pt modelId="{E5243AF5-7D36-45B8-8CE6-01AA0A7E1DE9}" type="parTrans" cxnId="{F723145E-92D6-4ADD-98AA-382BD0FD5D44}">
      <dgm:prSet/>
      <dgm:spPr/>
      <dgm:t>
        <a:bodyPr/>
        <a:lstStyle/>
        <a:p>
          <a:endParaRPr lang="en-US"/>
        </a:p>
      </dgm:t>
    </dgm:pt>
    <dgm:pt modelId="{C858564E-9975-404F-81E0-016F75CB9039}" type="sibTrans" cxnId="{F723145E-92D6-4ADD-98AA-382BD0FD5D44}">
      <dgm:prSet/>
      <dgm:spPr/>
      <dgm:t>
        <a:bodyPr/>
        <a:lstStyle/>
        <a:p>
          <a:endParaRPr lang="en-US"/>
        </a:p>
      </dgm:t>
    </dgm:pt>
    <dgm:pt modelId="{5AF121A0-D503-4B73-B5C4-891AE2C022DF}">
      <dgm:prSet/>
      <dgm:spPr/>
      <dgm:t>
        <a:bodyPr/>
        <a:lstStyle/>
        <a:p>
          <a:r>
            <a:rPr lang="en-US"/>
            <a:t>Limited Disaster Recovery Options</a:t>
          </a:r>
        </a:p>
      </dgm:t>
    </dgm:pt>
    <dgm:pt modelId="{61A4C3A1-EC9D-4827-8D05-91AFF520C962}" type="parTrans" cxnId="{9FD31D54-1AC8-4AA7-B41D-F48F7110A59C}">
      <dgm:prSet/>
      <dgm:spPr/>
      <dgm:t>
        <a:bodyPr/>
        <a:lstStyle/>
        <a:p>
          <a:endParaRPr lang="en-US"/>
        </a:p>
      </dgm:t>
    </dgm:pt>
    <dgm:pt modelId="{1C6CCB34-4A70-444E-B43A-610E5937E033}" type="sibTrans" cxnId="{9FD31D54-1AC8-4AA7-B41D-F48F7110A59C}">
      <dgm:prSet/>
      <dgm:spPr/>
      <dgm:t>
        <a:bodyPr/>
        <a:lstStyle/>
        <a:p>
          <a:endParaRPr lang="en-US"/>
        </a:p>
      </dgm:t>
    </dgm:pt>
    <dgm:pt modelId="{4CE794F0-5704-4E14-A875-B2A59F502A33}" type="pres">
      <dgm:prSet presAssocID="{EA60D9EC-8A22-468E-B69C-50A8FC2B06BD}" presName="root" presStyleCnt="0">
        <dgm:presLayoutVars>
          <dgm:dir/>
          <dgm:resizeHandles val="exact"/>
        </dgm:presLayoutVars>
      </dgm:prSet>
      <dgm:spPr/>
    </dgm:pt>
    <dgm:pt modelId="{C0C3FEE9-D746-4948-B7A6-7FA381E86297}" type="pres">
      <dgm:prSet presAssocID="{96795048-6ECC-4420-AE54-212B6FC7A15C}" presName="compNode" presStyleCnt="0"/>
      <dgm:spPr/>
    </dgm:pt>
    <dgm:pt modelId="{C03B2771-1ED4-44E8-BA39-932E07664D64}" type="pres">
      <dgm:prSet presAssocID="{96795048-6ECC-4420-AE54-212B6FC7A15C}" presName="bgRect" presStyleLbl="bgShp" presStyleIdx="0" presStyleCnt="6"/>
      <dgm:spPr/>
    </dgm:pt>
    <dgm:pt modelId="{A1B6EF1A-3182-4FCE-B875-850A3D7864E2}" type="pres">
      <dgm:prSet presAssocID="{96795048-6ECC-4420-AE54-212B6FC7A15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
        </a:ext>
      </dgm:extLst>
    </dgm:pt>
    <dgm:pt modelId="{92EF6247-62A8-4345-8808-E9AB7FEAF891}" type="pres">
      <dgm:prSet presAssocID="{96795048-6ECC-4420-AE54-212B6FC7A15C}" presName="spaceRect" presStyleCnt="0"/>
      <dgm:spPr/>
    </dgm:pt>
    <dgm:pt modelId="{4ED18DFE-2966-4F6D-9438-8374B3610951}" type="pres">
      <dgm:prSet presAssocID="{96795048-6ECC-4420-AE54-212B6FC7A15C}" presName="parTx" presStyleLbl="revTx" presStyleIdx="0" presStyleCnt="6">
        <dgm:presLayoutVars>
          <dgm:chMax val="0"/>
          <dgm:chPref val="0"/>
        </dgm:presLayoutVars>
      </dgm:prSet>
      <dgm:spPr/>
    </dgm:pt>
    <dgm:pt modelId="{89CCC98A-4334-498F-AE28-E0E899ADA30F}" type="pres">
      <dgm:prSet presAssocID="{A76160F2-D5E2-4988-84E3-458151605976}" presName="sibTrans" presStyleCnt="0"/>
      <dgm:spPr/>
    </dgm:pt>
    <dgm:pt modelId="{93E77740-F03D-42A8-B987-CF394AFC7F71}" type="pres">
      <dgm:prSet presAssocID="{6D7ED371-28C9-4F06-8AA1-D13992F61311}" presName="compNode" presStyleCnt="0"/>
      <dgm:spPr/>
    </dgm:pt>
    <dgm:pt modelId="{8A94EF21-565E-42F4-9333-4603C8B71FA1}" type="pres">
      <dgm:prSet presAssocID="{6D7ED371-28C9-4F06-8AA1-D13992F61311}" presName="bgRect" presStyleLbl="bgShp" presStyleIdx="1" presStyleCnt="6"/>
      <dgm:spPr/>
    </dgm:pt>
    <dgm:pt modelId="{CDAF2C5C-FA9A-4F6C-B116-7720AE6AD6B6}" type="pres">
      <dgm:prSet presAssocID="{6D7ED371-28C9-4F06-8AA1-D13992F613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7395FB0D-B8E9-4518-A25A-A5BA77BC4130}" type="pres">
      <dgm:prSet presAssocID="{6D7ED371-28C9-4F06-8AA1-D13992F61311}" presName="spaceRect" presStyleCnt="0"/>
      <dgm:spPr/>
    </dgm:pt>
    <dgm:pt modelId="{8DCC219E-2902-41F0-AA0B-6E157BD6961A}" type="pres">
      <dgm:prSet presAssocID="{6D7ED371-28C9-4F06-8AA1-D13992F61311}" presName="parTx" presStyleLbl="revTx" presStyleIdx="1" presStyleCnt="6">
        <dgm:presLayoutVars>
          <dgm:chMax val="0"/>
          <dgm:chPref val="0"/>
        </dgm:presLayoutVars>
      </dgm:prSet>
      <dgm:spPr/>
    </dgm:pt>
    <dgm:pt modelId="{41DEDCCB-7A56-489B-A49B-3E113CE477C5}" type="pres">
      <dgm:prSet presAssocID="{57F67AF6-4B70-4861-87DC-C241A118CD4C}" presName="sibTrans" presStyleCnt="0"/>
      <dgm:spPr/>
    </dgm:pt>
    <dgm:pt modelId="{B0CC5FB3-3F37-49F7-93A9-51331F1901D0}" type="pres">
      <dgm:prSet presAssocID="{48C63ABC-9E87-47B3-8B51-E602236D9811}" presName="compNode" presStyleCnt="0"/>
      <dgm:spPr/>
    </dgm:pt>
    <dgm:pt modelId="{C542262C-83A2-453F-89A0-026DB72B6EC8}" type="pres">
      <dgm:prSet presAssocID="{48C63ABC-9E87-47B3-8B51-E602236D9811}" presName="bgRect" presStyleLbl="bgShp" presStyleIdx="2" presStyleCnt="6"/>
      <dgm:spPr/>
    </dgm:pt>
    <dgm:pt modelId="{97696A99-E890-4C61-8135-9630403EAA65}" type="pres">
      <dgm:prSet presAssocID="{48C63ABC-9E87-47B3-8B51-E602236D981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1C81AE36-5BC3-4572-9D20-658FED9D4EAB}" type="pres">
      <dgm:prSet presAssocID="{48C63ABC-9E87-47B3-8B51-E602236D9811}" presName="spaceRect" presStyleCnt="0"/>
      <dgm:spPr/>
    </dgm:pt>
    <dgm:pt modelId="{811BB1AE-7302-460D-B742-44F1DE38667E}" type="pres">
      <dgm:prSet presAssocID="{48C63ABC-9E87-47B3-8B51-E602236D9811}" presName="parTx" presStyleLbl="revTx" presStyleIdx="2" presStyleCnt="6">
        <dgm:presLayoutVars>
          <dgm:chMax val="0"/>
          <dgm:chPref val="0"/>
        </dgm:presLayoutVars>
      </dgm:prSet>
      <dgm:spPr/>
    </dgm:pt>
    <dgm:pt modelId="{39B2F9ED-5223-4706-B590-78D79FFB5521}" type="pres">
      <dgm:prSet presAssocID="{24DE8CB0-4A14-4A69-9DC0-C0C64811EE77}" presName="sibTrans" presStyleCnt="0"/>
      <dgm:spPr/>
    </dgm:pt>
    <dgm:pt modelId="{AD91EFED-8A1F-4D97-A7B4-5850602BA4DE}" type="pres">
      <dgm:prSet presAssocID="{85271104-8F5F-4F8C-B4A1-4B8F0A4FF1D1}" presName="compNode" presStyleCnt="0"/>
      <dgm:spPr/>
    </dgm:pt>
    <dgm:pt modelId="{59683DDC-44F5-4A03-9B7B-47F7B80D8145}" type="pres">
      <dgm:prSet presAssocID="{85271104-8F5F-4F8C-B4A1-4B8F0A4FF1D1}" presName="bgRect" presStyleLbl="bgShp" presStyleIdx="3" presStyleCnt="6"/>
      <dgm:spPr/>
    </dgm:pt>
    <dgm:pt modelId="{A4B64F0C-F623-40FD-A2A5-11ABFCCCF849}" type="pres">
      <dgm:prSet presAssocID="{85271104-8F5F-4F8C-B4A1-4B8F0A4FF1D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ad Face with No Fill"/>
        </a:ext>
      </dgm:extLst>
    </dgm:pt>
    <dgm:pt modelId="{B06866B4-53DF-4A8A-BBFD-62C3682006A2}" type="pres">
      <dgm:prSet presAssocID="{85271104-8F5F-4F8C-B4A1-4B8F0A4FF1D1}" presName="spaceRect" presStyleCnt="0"/>
      <dgm:spPr/>
    </dgm:pt>
    <dgm:pt modelId="{65B9ECDE-1BC8-4045-ABB4-592F39CA204A}" type="pres">
      <dgm:prSet presAssocID="{85271104-8F5F-4F8C-B4A1-4B8F0A4FF1D1}" presName="parTx" presStyleLbl="revTx" presStyleIdx="3" presStyleCnt="6">
        <dgm:presLayoutVars>
          <dgm:chMax val="0"/>
          <dgm:chPref val="0"/>
        </dgm:presLayoutVars>
      </dgm:prSet>
      <dgm:spPr/>
    </dgm:pt>
    <dgm:pt modelId="{CAFE4C6A-4C31-4DB0-9130-F64E7E323B66}" type="pres">
      <dgm:prSet presAssocID="{C71F01F5-F0AE-4EAC-A221-571479BAFA52}" presName="sibTrans" presStyleCnt="0"/>
      <dgm:spPr/>
    </dgm:pt>
    <dgm:pt modelId="{B6E3DE42-4DE0-4AC2-A255-98CB4FDCD99F}" type="pres">
      <dgm:prSet presAssocID="{343ED9B6-A317-44DE-A964-081DDBB4AF12}" presName="compNode" presStyleCnt="0"/>
      <dgm:spPr/>
    </dgm:pt>
    <dgm:pt modelId="{34849DC2-4BA7-439B-A994-EC5E2385155A}" type="pres">
      <dgm:prSet presAssocID="{343ED9B6-A317-44DE-A964-081DDBB4AF12}" presName="bgRect" presStyleLbl="bgShp" presStyleIdx="4" presStyleCnt="6"/>
      <dgm:spPr/>
    </dgm:pt>
    <dgm:pt modelId="{D067E301-4C86-4C5D-A327-8A3F4225ED70}" type="pres">
      <dgm:prSet presAssocID="{343ED9B6-A317-44DE-A964-081DDBB4AF1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F61A278C-9F37-44EB-9773-A4C00C59DB99}" type="pres">
      <dgm:prSet presAssocID="{343ED9B6-A317-44DE-A964-081DDBB4AF12}" presName="spaceRect" presStyleCnt="0"/>
      <dgm:spPr/>
    </dgm:pt>
    <dgm:pt modelId="{00BDE791-BE17-4942-89B5-D0F98A5C178E}" type="pres">
      <dgm:prSet presAssocID="{343ED9B6-A317-44DE-A964-081DDBB4AF12}" presName="parTx" presStyleLbl="revTx" presStyleIdx="4" presStyleCnt="6">
        <dgm:presLayoutVars>
          <dgm:chMax val="0"/>
          <dgm:chPref val="0"/>
        </dgm:presLayoutVars>
      </dgm:prSet>
      <dgm:spPr/>
    </dgm:pt>
    <dgm:pt modelId="{F86C41AA-C531-49D9-8323-10B8E814C0E6}" type="pres">
      <dgm:prSet presAssocID="{C858564E-9975-404F-81E0-016F75CB9039}" presName="sibTrans" presStyleCnt="0"/>
      <dgm:spPr/>
    </dgm:pt>
    <dgm:pt modelId="{B2399BE8-5919-4D96-B5E5-3488B4605704}" type="pres">
      <dgm:prSet presAssocID="{5AF121A0-D503-4B73-B5C4-891AE2C022DF}" presName="compNode" presStyleCnt="0"/>
      <dgm:spPr/>
    </dgm:pt>
    <dgm:pt modelId="{8DD4B698-54D4-4F38-BDF1-756010C563B8}" type="pres">
      <dgm:prSet presAssocID="{5AF121A0-D503-4B73-B5C4-891AE2C022DF}" presName="bgRect" presStyleLbl="bgShp" presStyleIdx="5" presStyleCnt="6"/>
      <dgm:spPr/>
    </dgm:pt>
    <dgm:pt modelId="{D48F6F04-513F-4A5D-B1EB-C2C28F070062}" type="pres">
      <dgm:prSet presAssocID="{5AF121A0-D503-4B73-B5C4-891AE2C022D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arning"/>
        </a:ext>
      </dgm:extLst>
    </dgm:pt>
    <dgm:pt modelId="{DFF2C447-5A5D-4F3D-9E21-56077844F319}" type="pres">
      <dgm:prSet presAssocID="{5AF121A0-D503-4B73-B5C4-891AE2C022DF}" presName="spaceRect" presStyleCnt="0"/>
      <dgm:spPr/>
    </dgm:pt>
    <dgm:pt modelId="{E3C22FA3-D75F-476C-AD24-06DC3709C671}" type="pres">
      <dgm:prSet presAssocID="{5AF121A0-D503-4B73-B5C4-891AE2C022DF}" presName="parTx" presStyleLbl="revTx" presStyleIdx="5" presStyleCnt="6">
        <dgm:presLayoutVars>
          <dgm:chMax val="0"/>
          <dgm:chPref val="0"/>
        </dgm:presLayoutVars>
      </dgm:prSet>
      <dgm:spPr/>
    </dgm:pt>
  </dgm:ptLst>
  <dgm:cxnLst>
    <dgm:cxn modelId="{C73F3B2E-43FD-448B-9F59-A342155A5983}" srcId="{EA60D9EC-8A22-468E-B69C-50A8FC2B06BD}" destId="{48C63ABC-9E87-47B3-8B51-E602236D9811}" srcOrd="2" destOrd="0" parTransId="{6DF4CB82-7DFD-4611-9568-6D807143E524}" sibTransId="{24DE8CB0-4A14-4A69-9DC0-C0C64811EE77}"/>
    <dgm:cxn modelId="{0B831F34-9F7C-4B2D-A5EE-543D8FE34CDE}" type="presOf" srcId="{6D7ED371-28C9-4F06-8AA1-D13992F61311}" destId="{8DCC219E-2902-41F0-AA0B-6E157BD6961A}" srcOrd="0" destOrd="0" presId="urn:microsoft.com/office/officeart/2018/2/layout/IconVerticalSolidList"/>
    <dgm:cxn modelId="{803D4734-6A6E-40BA-A914-E2E14A236E6F}" type="presOf" srcId="{EA60D9EC-8A22-468E-B69C-50A8FC2B06BD}" destId="{4CE794F0-5704-4E14-A875-B2A59F502A33}" srcOrd="0" destOrd="0" presId="urn:microsoft.com/office/officeart/2018/2/layout/IconVerticalSolidList"/>
    <dgm:cxn modelId="{F723145E-92D6-4ADD-98AA-382BD0FD5D44}" srcId="{EA60D9EC-8A22-468E-B69C-50A8FC2B06BD}" destId="{343ED9B6-A317-44DE-A964-081DDBB4AF12}" srcOrd="4" destOrd="0" parTransId="{E5243AF5-7D36-45B8-8CE6-01AA0A7E1DE9}" sibTransId="{C858564E-9975-404F-81E0-016F75CB9039}"/>
    <dgm:cxn modelId="{E7C13A69-49D8-40CC-A0BC-4A728D98A271}" srcId="{EA60D9EC-8A22-468E-B69C-50A8FC2B06BD}" destId="{6D7ED371-28C9-4F06-8AA1-D13992F61311}" srcOrd="1" destOrd="0" parTransId="{97FAA109-B21D-4226-A76A-E06CC7DEC5E3}" sibTransId="{57F67AF6-4B70-4861-87DC-C241A118CD4C}"/>
    <dgm:cxn modelId="{9FD31D54-1AC8-4AA7-B41D-F48F7110A59C}" srcId="{EA60D9EC-8A22-468E-B69C-50A8FC2B06BD}" destId="{5AF121A0-D503-4B73-B5C4-891AE2C022DF}" srcOrd="5" destOrd="0" parTransId="{61A4C3A1-EC9D-4827-8D05-91AFF520C962}" sibTransId="{1C6CCB34-4A70-444E-B43A-610E5937E033}"/>
    <dgm:cxn modelId="{65AABE76-1897-4586-A335-E882BE0AFF03}" type="presOf" srcId="{85271104-8F5F-4F8C-B4A1-4B8F0A4FF1D1}" destId="{65B9ECDE-1BC8-4045-ABB4-592F39CA204A}" srcOrd="0" destOrd="0" presId="urn:microsoft.com/office/officeart/2018/2/layout/IconVerticalSolidList"/>
    <dgm:cxn modelId="{37CFBB80-7072-4A24-B77E-782C6FB342E9}" srcId="{EA60D9EC-8A22-468E-B69C-50A8FC2B06BD}" destId="{85271104-8F5F-4F8C-B4A1-4B8F0A4FF1D1}" srcOrd="3" destOrd="0" parTransId="{B80422F1-2E33-46DA-908E-5C4650319328}" sibTransId="{C71F01F5-F0AE-4EAC-A221-571479BAFA52}"/>
    <dgm:cxn modelId="{B46A9585-0900-4DDF-A59C-5D22329A25FC}" type="presOf" srcId="{48C63ABC-9E87-47B3-8B51-E602236D9811}" destId="{811BB1AE-7302-460D-B742-44F1DE38667E}" srcOrd="0" destOrd="0" presId="urn:microsoft.com/office/officeart/2018/2/layout/IconVerticalSolidList"/>
    <dgm:cxn modelId="{49029B8B-EEB6-46BE-BE31-0D8772CA0366}" srcId="{EA60D9EC-8A22-468E-B69C-50A8FC2B06BD}" destId="{96795048-6ECC-4420-AE54-212B6FC7A15C}" srcOrd="0" destOrd="0" parTransId="{850E856E-6760-418D-B127-FFC4DD0F498A}" sibTransId="{A76160F2-D5E2-4988-84E3-458151605976}"/>
    <dgm:cxn modelId="{6979A2AD-95D3-4354-A724-4D3625645CB0}" type="presOf" srcId="{96795048-6ECC-4420-AE54-212B6FC7A15C}" destId="{4ED18DFE-2966-4F6D-9438-8374B3610951}" srcOrd="0" destOrd="0" presId="urn:microsoft.com/office/officeart/2018/2/layout/IconVerticalSolidList"/>
    <dgm:cxn modelId="{9317C8C8-C153-4DA8-921C-988DA100F517}" type="presOf" srcId="{5AF121A0-D503-4B73-B5C4-891AE2C022DF}" destId="{E3C22FA3-D75F-476C-AD24-06DC3709C671}" srcOrd="0" destOrd="0" presId="urn:microsoft.com/office/officeart/2018/2/layout/IconVerticalSolidList"/>
    <dgm:cxn modelId="{8FCD4AE4-FE6B-40A0-8B84-CBA8B5C76A66}" type="presOf" srcId="{343ED9B6-A317-44DE-A964-081DDBB4AF12}" destId="{00BDE791-BE17-4942-89B5-D0F98A5C178E}" srcOrd="0" destOrd="0" presId="urn:microsoft.com/office/officeart/2018/2/layout/IconVerticalSolidList"/>
    <dgm:cxn modelId="{5B1D0455-A557-444A-BA1C-20043F3BA1E6}" type="presParOf" srcId="{4CE794F0-5704-4E14-A875-B2A59F502A33}" destId="{C0C3FEE9-D746-4948-B7A6-7FA381E86297}" srcOrd="0" destOrd="0" presId="urn:microsoft.com/office/officeart/2018/2/layout/IconVerticalSolidList"/>
    <dgm:cxn modelId="{37E7D2E5-6405-477A-A0EE-C3C2F345B2DE}" type="presParOf" srcId="{C0C3FEE9-D746-4948-B7A6-7FA381E86297}" destId="{C03B2771-1ED4-44E8-BA39-932E07664D64}" srcOrd="0" destOrd="0" presId="urn:microsoft.com/office/officeart/2018/2/layout/IconVerticalSolidList"/>
    <dgm:cxn modelId="{3E229598-F87F-408E-8F6A-EC8AA5E8BE1B}" type="presParOf" srcId="{C0C3FEE9-D746-4948-B7A6-7FA381E86297}" destId="{A1B6EF1A-3182-4FCE-B875-850A3D7864E2}" srcOrd="1" destOrd="0" presId="urn:microsoft.com/office/officeart/2018/2/layout/IconVerticalSolidList"/>
    <dgm:cxn modelId="{47F4D97A-1B28-40CD-B4E0-20E5B25E7850}" type="presParOf" srcId="{C0C3FEE9-D746-4948-B7A6-7FA381E86297}" destId="{92EF6247-62A8-4345-8808-E9AB7FEAF891}" srcOrd="2" destOrd="0" presId="urn:microsoft.com/office/officeart/2018/2/layout/IconVerticalSolidList"/>
    <dgm:cxn modelId="{457D778E-1752-4F95-B35A-4A559CC63D3B}" type="presParOf" srcId="{C0C3FEE9-D746-4948-B7A6-7FA381E86297}" destId="{4ED18DFE-2966-4F6D-9438-8374B3610951}" srcOrd="3" destOrd="0" presId="urn:microsoft.com/office/officeart/2018/2/layout/IconVerticalSolidList"/>
    <dgm:cxn modelId="{8FDFC82C-FE73-412C-B10D-DC1CF8ED32C9}" type="presParOf" srcId="{4CE794F0-5704-4E14-A875-B2A59F502A33}" destId="{89CCC98A-4334-498F-AE28-E0E899ADA30F}" srcOrd="1" destOrd="0" presId="urn:microsoft.com/office/officeart/2018/2/layout/IconVerticalSolidList"/>
    <dgm:cxn modelId="{19084E7E-A380-4458-B3C3-4E573DECFBDF}" type="presParOf" srcId="{4CE794F0-5704-4E14-A875-B2A59F502A33}" destId="{93E77740-F03D-42A8-B987-CF394AFC7F71}" srcOrd="2" destOrd="0" presId="urn:microsoft.com/office/officeart/2018/2/layout/IconVerticalSolidList"/>
    <dgm:cxn modelId="{EFE5A0AC-9CC9-445C-81FE-4785F4A7A3B1}" type="presParOf" srcId="{93E77740-F03D-42A8-B987-CF394AFC7F71}" destId="{8A94EF21-565E-42F4-9333-4603C8B71FA1}" srcOrd="0" destOrd="0" presId="urn:microsoft.com/office/officeart/2018/2/layout/IconVerticalSolidList"/>
    <dgm:cxn modelId="{D86BD2B9-ED7E-4593-AD97-89430D85405F}" type="presParOf" srcId="{93E77740-F03D-42A8-B987-CF394AFC7F71}" destId="{CDAF2C5C-FA9A-4F6C-B116-7720AE6AD6B6}" srcOrd="1" destOrd="0" presId="urn:microsoft.com/office/officeart/2018/2/layout/IconVerticalSolidList"/>
    <dgm:cxn modelId="{374A34BA-D66B-48A1-A366-E462B92D2336}" type="presParOf" srcId="{93E77740-F03D-42A8-B987-CF394AFC7F71}" destId="{7395FB0D-B8E9-4518-A25A-A5BA77BC4130}" srcOrd="2" destOrd="0" presId="urn:microsoft.com/office/officeart/2018/2/layout/IconVerticalSolidList"/>
    <dgm:cxn modelId="{303CAF84-3FF3-4ADF-9CD6-F84F61A123EC}" type="presParOf" srcId="{93E77740-F03D-42A8-B987-CF394AFC7F71}" destId="{8DCC219E-2902-41F0-AA0B-6E157BD6961A}" srcOrd="3" destOrd="0" presId="urn:microsoft.com/office/officeart/2018/2/layout/IconVerticalSolidList"/>
    <dgm:cxn modelId="{D998837B-9502-4035-B9E1-E741482B523C}" type="presParOf" srcId="{4CE794F0-5704-4E14-A875-B2A59F502A33}" destId="{41DEDCCB-7A56-489B-A49B-3E113CE477C5}" srcOrd="3" destOrd="0" presId="urn:microsoft.com/office/officeart/2018/2/layout/IconVerticalSolidList"/>
    <dgm:cxn modelId="{B09852FA-1F37-4B50-8616-22A8EFD5765F}" type="presParOf" srcId="{4CE794F0-5704-4E14-A875-B2A59F502A33}" destId="{B0CC5FB3-3F37-49F7-93A9-51331F1901D0}" srcOrd="4" destOrd="0" presId="urn:microsoft.com/office/officeart/2018/2/layout/IconVerticalSolidList"/>
    <dgm:cxn modelId="{70D49D22-C624-47B0-9B1E-A92EBD57C1CC}" type="presParOf" srcId="{B0CC5FB3-3F37-49F7-93A9-51331F1901D0}" destId="{C542262C-83A2-453F-89A0-026DB72B6EC8}" srcOrd="0" destOrd="0" presId="urn:microsoft.com/office/officeart/2018/2/layout/IconVerticalSolidList"/>
    <dgm:cxn modelId="{853E34A6-C5D0-4831-8439-927DDF56EEB9}" type="presParOf" srcId="{B0CC5FB3-3F37-49F7-93A9-51331F1901D0}" destId="{97696A99-E890-4C61-8135-9630403EAA65}" srcOrd="1" destOrd="0" presId="urn:microsoft.com/office/officeart/2018/2/layout/IconVerticalSolidList"/>
    <dgm:cxn modelId="{411FBE3B-16E1-40CB-A7A2-B1E0EBFD31E0}" type="presParOf" srcId="{B0CC5FB3-3F37-49F7-93A9-51331F1901D0}" destId="{1C81AE36-5BC3-4572-9D20-658FED9D4EAB}" srcOrd="2" destOrd="0" presId="urn:microsoft.com/office/officeart/2018/2/layout/IconVerticalSolidList"/>
    <dgm:cxn modelId="{C89A209A-3EA4-4480-87A7-9560CA008A78}" type="presParOf" srcId="{B0CC5FB3-3F37-49F7-93A9-51331F1901D0}" destId="{811BB1AE-7302-460D-B742-44F1DE38667E}" srcOrd="3" destOrd="0" presId="urn:microsoft.com/office/officeart/2018/2/layout/IconVerticalSolidList"/>
    <dgm:cxn modelId="{4EB42C27-03A7-4A83-9C75-E16FD6A3B2FB}" type="presParOf" srcId="{4CE794F0-5704-4E14-A875-B2A59F502A33}" destId="{39B2F9ED-5223-4706-B590-78D79FFB5521}" srcOrd="5" destOrd="0" presId="urn:microsoft.com/office/officeart/2018/2/layout/IconVerticalSolidList"/>
    <dgm:cxn modelId="{04F3E0CF-D7A9-4B7E-9374-C30DF41A6024}" type="presParOf" srcId="{4CE794F0-5704-4E14-A875-B2A59F502A33}" destId="{AD91EFED-8A1F-4D97-A7B4-5850602BA4DE}" srcOrd="6" destOrd="0" presId="urn:microsoft.com/office/officeart/2018/2/layout/IconVerticalSolidList"/>
    <dgm:cxn modelId="{EE64E3BB-6EAA-4611-9A44-D19081C9E503}" type="presParOf" srcId="{AD91EFED-8A1F-4D97-A7B4-5850602BA4DE}" destId="{59683DDC-44F5-4A03-9B7B-47F7B80D8145}" srcOrd="0" destOrd="0" presId="urn:microsoft.com/office/officeart/2018/2/layout/IconVerticalSolidList"/>
    <dgm:cxn modelId="{701B460E-D6EE-4D2E-BE6D-72721975DD59}" type="presParOf" srcId="{AD91EFED-8A1F-4D97-A7B4-5850602BA4DE}" destId="{A4B64F0C-F623-40FD-A2A5-11ABFCCCF849}" srcOrd="1" destOrd="0" presId="urn:microsoft.com/office/officeart/2018/2/layout/IconVerticalSolidList"/>
    <dgm:cxn modelId="{57471F63-1E28-4B2A-8867-52774D9931B1}" type="presParOf" srcId="{AD91EFED-8A1F-4D97-A7B4-5850602BA4DE}" destId="{B06866B4-53DF-4A8A-BBFD-62C3682006A2}" srcOrd="2" destOrd="0" presId="urn:microsoft.com/office/officeart/2018/2/layout/IconVerticalSolidList"/>
    <dgm:cxn modelId="{E65185DF-C19D-42BB-93E4-E011E4687FE8}" type="presParOf" srcId="{AD91EFED-8A1F-4D97-A7B4-5850602BA4DE}" destId="{65B9ECDE-1BC8-4045-ABB4-592F39CA204A}" srcOrd="3" destOrd="0" presId="urn:microsoft.com/office/officeart/2018/2/layout/IconVerticalSolidList"/>
    <dgm:cxn modelId="{D6E071CE-CB55-4329-BAAC-1FA5445AED4B}" type="presParOf" srcId="{4CE794F0-5704-4E14-A875-B2A59F502A33}" destId="{CAFE4C6A-4C31-4DB0-9130-F64E7E323B66}" srcOrd="7" destOrd="0" presId="urn:microsoft.com/office/officeart/2018/2/layout/IconVerticalSolidList"/>
    <dgm:cxn modelId="{8EB73FF9-8181-450A-AD4D-51FFB0D80EF6}" type="presParOf" srcId="{4CE794F0-5704-4E14-A875-B2A59F502A33}" destId="{B6E3DE42-4DE0-4AC2-A255-98CB4FDCD99F}" srcOrd="8" destOrd="0" presId="urn:microsoft.com/office/officeart/2018/2/layout/IconVerticalSolidList"/>
    <dgm:cxn modelId="{AC3B3A98-1379-441E-BB74-97FA55EADE45}" type="presParOf" srcId="{B6E3DE42-4DE0-4AC2-A255-98CB4FDCD99F}" destId="{34849DC2-4BA7-439B-A994-EC5E2385155A}" srcOrd="0" destOrd="0" presId="urn:microsoft.com/office/officeart/2018/2/layout/IconVerticalSolidList"/>
    <dgm:cxn modelId="{750F0F6B-4AA9-4EF1-8A72-FB2DED7C2782}" type="presParOf" srcId="{B6E3DE42-4DE0-4AC2-A255-98CB4FDCD99F}" destId="{D067E301-4C86-4C5D-A327-8A3F4225ED70}" srcOrd="1" destOrd="0" presId="urn:microsoft.com/office/officeart/2018/2/layout/IconVerticalSolidList"/>
    <dgm:cxn modelId="{DACF7B5D-A7B2-43CB-B2AF-6E7935674137}" type="presParOf" srcId="{B6E3DE42-4DE0-4AC2-A255-98CB4FDCD99F}" destId="{F61A278C-9F37-44EB-9773-A4C00C59DB99}" srcOrd="2" destOrd="0" presId="urn:microsoft.com/office/officeart/2018/2/layout/IconVerticalSolidList"/>
    <dgm:cxn modelId="{83780420-28E4-482C-9AC4-DC390542ABB5}" type="presParOf" srcId="{B6E3DE42-4DE0-4AC2-A255-98CB4FDCD99F}" destId="{00BDE791-BE17-4942-89B5-D0F98A5C178E}" srcOrd="3" destOrd="0" presId="urn:microsoft.com/office/officeart/2018/2/layout/IconVerticalSolidList"/>
    <dgm:cxn modelId="{6E4DBF1E-9D28-46F1-B7CE-2F23E30DFC10}" type="presParOf" srcId="{4CE794F0-5704-4E14-A875-B2A59F502A33}" destId="{F86C41AA-C531-49D9-8323-10B8E814C0E6}" srcOrd="9" destOrd="0" presId="urn:microsoft.com/office/officeart/2018/2/layout/IconVerticalSolidList"/>
    <dgm:cxn modelId="{708B2BF8-6A13-421E-962A-76614DC6D0EE}" type="presParOf" srcId="{4CE794F0-5704-4E14-A875-B2A59F502A33}" destId="{B2399BE8-5919-4D96-B5E5-3488B4605704}" srcOrd="10" destOrd="0" presId="urn:microsoft.com/office/officeart/2018/2/layout/IconVerticalSolidList"/>
    <dgm:cxn modelId="{B6B5C459-2266-440C-A1A1-620AFB0AAE29}" type="presParOf" srcId="{B2399BE8-5919-4D96-B5E5-3488B4605704}" destId="{8DD4B698-54D4-4F38-BDF1-756010C563B8}" srcOrd="0" destOrd="0" presId="urn:microsoft.com/office/officeart/2018/2/layout/IconVerticalSolidList"/>
    <dgm:cxn modelId="{F0B290B0-DB46-4EAA-B831-FC25A22460AA}" type="presParOf" srcId="{B2399BE8-5919-4D96-B5E5-3488B4605704}" destId="{D48F6F04-513F-4A5D-B1EB-C2C28F070062}" srcOrd="1" destOrd="0" presId="urn:microsoft.com/office/officeart/2018/2/layout/IconVerticalSolidList"/>
    <dgm:cxn modelId="{0D1404E4-5089-42A7-8371-900C4D55C03F}" type="presParOf" srcId="{B2399BE8-5919-4D96-B5E5-3488B4605704}" destId="{DFF2C447-5A5D-4F3D-9E21-56077844F319}" srcOrd="2" destOrd="0" presId="urn:microsoft.com/office/officeart/2018/2/layout/IconVerticalSolidList"/>
    <dgm:cxn modelId="{AB86FDCB-226B-41BC-ABFE-39AC27493280}" type="presParOf" srcId="{B2399BE8-5919-4D96-B5E5-3488B4605704}" destId="{E3C22FA3-D75F-476C-AD24-06DC3709C67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1C5A15-2C4B-40E9-AC11-B24B865F6E9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5CDF425-8574-4204-A20B-3644A0B34BC9}">
      <dgm:prSet/>
      <dgm:spPr/>
      <dgm:t>
        <a:bodyPr/>
        <a:lstStyle/>
        <a:p>
          <a:r>
            <a:rPr lang="en-US"/>
            <a:t>Anywhere, Anytime Access</a:t>
          </a:r>
        </a:p>
      </dgm:t>
    </dgm:pt>
    <dgm:pt modelId="{67109E93-4707-4A63-95F0-42579FB4202F}" type="parTrans" cxnId="{C02B4BB3-C736-433C-B69B-F18749BE24A5}">
      <dgm:prSet/>
      <dgm:spPr/>
      <dgm:t>
        <a:bodyPr/>
        <a:lstStyle/>
        <a:p>
          <a:endParaRPr lang="en-US"/>
        </a:p>
      </dgm:t>
    </dgm:pt>
    <dgm:pt modelId="{15703181-68E6-4F44-86C8-BA66158FC9DE}" type="sibTrans" cxnId="{C02B4BB3-C736-433C-B69B-F18749BE24A5}">
      <dgm:prSet/>
      <dgm:spPr/>
      <dgm:t>
        <a:bodyPr/>
        <a:lstStyle/>
        <a:p>
          <a:endParaRPr lang="en-US"/>
        </a:p>
      </dgm:t>
    </dgm:pt>
    <dgm:pt modelId="{382D7947-D13E-4E19-AB64-1B02929862E1}">
      <dgm:prSet/>
      <dgm:spPr/>
      <dgm:t>
        <a:bodyPr/>
        <a:lstStyle/>
        <a:p>
          <a:r>
            <a:rPr lang="en-US"/>
            <a:t>Hyper-Converged Infrastructure</a:t>
          </a:r>
        </a:p>
      </dgm:t>
    </dgm:pt>
    <dgm:pt modelId="{4BD8D1BC-2E2B-4ACB-9067-75524DAAA652}" type="parTrans" cxnId="{3D9A958A-359A-47D1-9433-7F6E94A43842}">
      <dgm:prSet/>
      <dgm:spPr/>
      <dgm:t>
        <a:bodyPr/>
        <a:lstStyle/>
        <a:p>
          <a:endParaRPr lang="en-US"/>
        </a:p>
      </dgm:t>
    </dgm:pt>
    <dgm:pt modelId="{F5AC0B9D-4160-450E-A5E9-00280B24D217}" type="sibTrans" cxnId="{3D9A958A-359A-47D1-9433-7F6E94A43842}">
      <dgm:prSet/>
      <dgm:spPr/>
      <dgm:t>
        <a:bodyPr/>
        <a:lstStyle/>
        <a:p>
          <a:endParaRPr lang="en-US"/>
        </a:p>
      </dgm:t>
    </dgm:pt>
    <dgm:pt modelId="{CFB5BF93-E294-4800-BAC2-7FF8E13D66E7}">
      <dgm:prSet/>
      <dgm:spPr/>
      <dgm:t>
        <a:bodyPr/>
        <a:lstStyle/>
        <a:p>
          <a:r>
            <a:rPr lang="en-US"/>
            <a:t>Enhanced Security Measures</a:t>
          </a:r>
        </a:p>
      </dgm:t>
    </dgm:pt>
    <dgm:pt modelId="{DF527FD3-5262-4B78-9680-E358B262C485}" type="parTrans" cxnId="{D9A14791-D704-4627-B821-F97B86BD3500}">
      <dgm:prSet/>
      <dgm:spPr/>
      <dgm:t>
        <a:bodyPr/>
        <a:lstStyle/>
        <a:p>
          <a:endParaRPr lang="en-US"/>
        </a:p>
      </dgm:t>
    </dgm:pt>
    <dgm:pt modelId="{E831AB63-782C-43C0-BD8F-6AF06F93D658}" type="sibTrans" cxnId="{D9A14791-D704-4627-B821-F97B86BD3500}">
      <dgm:prSet/>
      <dgm:spPr/>
      <dgm:t>
        <a:bodyPr/>
        <a:lstStyle/>
        <a:p>
          <a:endParaRPr lang="en-US"/>
        </a:p>
      </dgm:t>
    </dgm:pt>
    <dgm:pt modelId="{1B3C12F6-ED41-4800-B221-CBFEAD50AA0F}">
      <dgm:prSet/>
      <dgm:spPr/>
      <dgm:t>
        <a:bodyPr/>
        <a:lstStyle/>
        <a:p>
          <a:r>
            <a:rPr lang="en-US"/>
            <a:t>Consistent User Experience</a:t>
          </a:r>
        </a:p>
      </dgm:t>
    </dgm:pt>
    <dgm:pt modelId="{27196B4F-057B-45EA-86FE-3A54824E8E3F}" type="parTrans" cxnId="{C4146FD4-C418-4E64-B33E-22344A24AA3C}">
      <dgm:prSet/>
      <dgm:spPr/>
      <dgm:t>
        <a:bodyPr/>
        <a:lstStyle/>
        <a:p>
          <a:endParaRPr lang="en-US"/>
        </a:p>
      </dgm:t>
    </dgm:pt>
    <dgm:pt modelId="{F598EA3C-9F52-44C3-B0E8-D2A34C57BCCC}" type="sibTrans" cxnId="{C4146FD4-C418-4E64-B33E-22344A24AA3C}">
      <dgm:prSet/>
      <dgm:spPr/>
      <dgm:t>
        <a:bodyPr/>
        <a:lstStyle/>
        <a:p>
          <a:endParaRPr lang="en-US"/>
        </a:p>
      </dgm:t>
    </dgm:pt>
    <dgm:pt modelId="{FCEBF896-349C-4D67-A697-7519E3E61DBA}">
      <dgm:prSet/>
      <dgm:spPr/>
      <dgm:t>
        <a:bodyPr/>
        <a:lstStyle/>
        <a:p>
          <a:r>
            <a:rPr lang="en-US"/>
            <a:t>Scalability with Ease</a:t>
          </a:r>
        </a:p>
      </dgm:t>
    </dgm:pt>
    <dgm:pt modelId="{41C77CC4-3AEC-4AD9-AB66-A298B16A61CA}" type="parTrans" cxnId="{4AE2C540-6FDF-431E-8C9D-A31F3F6B0EB1}">
      <dgm:prSet/>
      <dgm:spPr/>
      <dgm:t>
        <a:bodyPr/>
        <a:lstStyle/>
        <a:p>
          <a:endParaRPr lang="en-US"/>
        </a:p>
      </dgm:t>
    </dgm:pt>
    <dgm:pt modelId="{340C2E28-7097-4FA9-B1ED-C83334E11DF8}" type="sibTrans" cxnId="{4AE2C540-6FDF-431E-8C9D-A31F3F6B0EB1}">
      <dgm:prSet/>
      <dgm:spPr/>
      <dgm:t>
        <a:bodyPr/>
        <a:lstStyle/>
        <a:p>
          <a:endParaRPr lang="en-US"/>
        </a:p>
      </dgm:t>
    </dgm:pt>
    <dgm:pt modelId="{0A617D2A-B671-4A10-9A3B-A1DD0710F2D9}">
      <dgm:prSet/>
      <dgm:spPr/>
      <dgm:t>
        <a:bodyPr/>
        <a:lstStyle/>
        <a:p>
          <a:r>
            <a:rPr lang="en-US"/>
            <a:t>Robust Disaster Recovery</a:t>
          </a:r>
        </a:p>
      </dgm:t>
    </dgm:pt>
    <dgm:pt modelId="{C82B26D6-5C77-4F31-9B56-0F31D6B6352C}" type="parTrans" cxnId="{BB78483E-15E3-4E35-9225-31C83AA7E7B7}">
      <dgm:prSet/>
      <dgm:spPr/>
      <dgm:t>
        <a:bodyPr/>
        <a:lstStyle/>
        <a:p>
          <a:endParaRPr lang="en-US"/>
        </a:p>
      </dgm:t>
    </dgm:pt>
    <dgm:pt modelId="{5238A948-AF90-4967-A025-9CF45D95CD48}" type="sibTrans" cxnId="{BB78483E-15E3-4E35-9225-31C83AA7E7B7}">
      <dgm:prSet/>
      <dgm:spPr/>
      <dgm:t>
        <a:bodyPr/>
        <a:lstStyle/>
        <a:p>
          <a:endParaRPr lang="en-US"/>
        </a:p>
      </dgm:t>
    </dgm:pt>
    <dgm:pt modelId="{8006A21D-6C4D-431A-8FB1-F5A4688223DB}">
      <dgm:prSet/>
      <dgm:spPr/>
      <dgm:t>
        <a:bodyPr/>
        <a:lstStyle/>
        <a:p>
          <a:r>
            <a:rPr lang="en-US"/>
            <a:t>VDI centralizes desktop environments in a virtualized infrastructure, enabling users to access their desktops remotely</a:t>
          </a:r>
        </a:p>
      </dgm:t>
    </dgm:pt>
    <dgm:pt modelId="{8B56B552-1ADD-4ED4-8957-68F23B817ACF}" type="parTrans" cxnId="{7AF0B58C-0A28-4F5F-B5B4-CA8F21336C0C}">
      <dgm:prSet/>
      <dgm:spPr/>
      <dgm:t>
        <a:bodyPr/>
        <a:lstStyle/>
        <a:p>
          <a:endParaRPr lang="en-US"/>
        </a:p>
      </dgm:t>
    </dgm:pt>
    <dgm:pt modelId="{F5B0C0B2-703D-425C-B525-C1CEB8D6EAC5}" type="sibTrans" cxnId="{7AF0B58C-0A28-4F5F-B5B4-CA8F21336C0C}">
      <dgm:prSet/>
      <dgm:spPr/>
      <dgm:t>
        <a:bodyPr/>
        <a:lstStyle/>
        <a:p>
          <a:endParaRPr lang="en-US"/>
        </a:p>
      </dgm:t>
    </dgm:pt>
    <dgm:pt modelId="{4B8E5C62-4FEF-41F4-8526-4190A9C7AABD}" type="pres">
      <dgm:prSet presAssocID="{B21C5A15-2C4B-40E9-AC11-B24B865F6E91}" presName="root" presStyleCnt="0">
        <dgm:presLayoutVars>
          <dgm:dir/>
          <dgm:resizeHandles val="exact"/>
        </dgm:presLayoutVars>
      </dgm:prSet>
      <dgm:spPr/>
    </dgm:pt>
    <dgm:pt modelId="{08480233-171E-4A38-A079-755D7D6BE6A6}" type="pres">
      <dgm:prSet presAssocID="{55CDF425-8574-4204-A20B-3644A0B34BC9}" presName="compNode" presStyleCnt="0"/>
      <dgm:spPr/>
    </dgm:pt>
    <dgm:pt modelId="{4474EFA0-A3A0-4EA7-B027-213EF40E6BA9}" type="pres">
      <dgm:prSet presAssocID="{55CDF425-8574-4204-A20B-3644A0B34BC9}" presName="bgRect" presStyleLbl="bgShp" presStyleIdx="0" presStyleCnt="7"/>
      <dgm:spPr/>
    </dgm:pt>
    <dgm:pt modelId="{C1EE2DC9-5CBA-4247-A6C8-530060BED53C}" type="pres">
      <dgm:prSet presAssocID="{55CDF425-8574-4204-A20B-3644A0B34BC9}"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0C489D4D-760E-4CA0-BCD5-2B58307D0A9D}" type="pres">
      <dgm:prSet presAssocID="{55CDF425-8574-4204-A20B-3644A0B34BC9}" presName="spaceRect" presStyleCnt="0"/>
      <dgm:spPr/>
    </dgm:pt>
    <dgm:pt modelId="{B6DF725A-809D-4A2D-8EFF-E8E51C372074}" type="pres">
      <dgm:prSet presAssocID="{55CDF425-8574-4204-A20B-3644A0B34BC9}" presName="parTx" presStyleLbl="revTx" presStyleIdx="0" presStyleCnt="7">
        <dgm:presLayoutVars>
          <dgm:chMax val="0"/>
          <dgm:chPref val="0"/>
        </dgm:presLayoutVars>
      </dgm:prSet>
      <dgm:spPr/>
    </dgm:pt>
    <dgm:pt modelId="{A8B76FE8-BCB6-4B20-87DF-1B378ECBC8A1}" type="pres">
      <dgm:prSet presAssocID="{15703181-68E6-4F44-86C8-BA66158FC9DE}" presName="sibTrans" presStyleCnt="0"/>
      <dgm:spPr/>
    </dgm:pt>
    <dgm:pt modelId="{C5376570-2D25-450C-A7FA-37521BF672B2}" type="pres">
      <dgm:prSet presAssocID="{382D7947-D13E-4E19-AB64-1B02929862E1}" presName="compNode" presStyleCnt="0"/>
      <dgm:spPr/>
    </dgm:pt>
    <dgm:pt modelId="{23B39697-568D-49C7-A588-AD0B0434FAD1}" type="pres">
      <dgm:prSet presAssocID="{382D7947-D13E-4E19-AB64-1B02929862E1}" presName="bgRect" presStyleLbl="bgShp" presStyleIdx="1" presStyleCnt="7"/>
      <dgm:spPr/>
    </dgm:pt>
    <dgm:pt modelId="{42EA4941-3148-48DE-8200-1F726B8CC1CC}" type="pres">
      <dgm:prSet presAssocID="{382D7947-D13E-4E19-AB64-1B02929862E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2A1F5101-DBE9-448F-A12E-B287ED6855C7}" type="pres">
      <dgm:prSet presAssocID="{382D7947-D13E-4E19-AB64-1B02929862E1}" presName="spaceRect" presStyleCnt="0"/>
      <dgm:spPr/>
    </dgm:pt>
    <dgm:pt modelId="{830545C0-5F12-4321-87F3-F1D3E4584B44}" type="pres">
      <dgm:prSet presAssocID="{382D7947-D13E-4E19-AB64-1B02929862E1}" presName="parTx" presStyleLbl="revTx" presStyleIdx="1" presStyleCnt="7">
        <dgm:presLayoutVars>
          <dgm:chMax val="0"/>
          <dgm:chPref val="0"/>
        </dgm:presLayoutVars>
      </dgm:prSet>
      <dgm:spPr/>
    </dgm:pt>
    <dgm:pt modelId="{503D3F6C-37C4-424C-81E6-C105012BE6F2}" type="pres">
      <dgm:prSet presAssocID="{F5AC0B9D-4160-450E-A5E9-00280B24D217}" presName="sibTrans" presStyleCnt="0"/>
      <dgm:spPr/>
    </dgm:pt>
    <dgm:pt modelId="{452FB6A0-169C-4A81-8194-5153D7DA18F8}" type="pres">
      <dgm:prSet presAssocID="{CFB5BF93-E294-4800-BAC2-7FF8E13D66E7}" presName="compNode" presStyleCnt="0"/>
      <dgm:spPr/>
    </dgm:pt>
    <dgm:pt modelId="{2FB75A24-3297-4788-990D-950A79F793F4}" type="pres">
      <dgm:prSet presAssocID="{CFB5BF93-E294-4800-BAC2-7FF8E13D66E7}" presName="bgRect" presStyleLbl="bgShp" presStyleIdx="2" presStyleCnt="7"/>
      <dgm:spPr/>
    </dgm:pt>
    <dgm:pt modelId="{F24C741A-387C-4C47-96AF-E7CED251043B}" type="pres">
      <dgm:prSet presAssocID="{CFB5BF93-E294-4800-BAC2-7FF8E13D66E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DAD4274E-296B-4312-902F-9B22803CEFCC}" type="pres">
      <dgm:prSet presAssocID="{CFB5BF93-E294-4800-BAC2-7FF8E13D66E7}" presName="spaceRect" presStyleCnt="0"/>
      <dgm:spPr/>
    </dgm:pt>
    <dgm:pt modelId="{F9DA0F92-4DFC-486F-A48A-4BE96D4C7B06}" type="pres">
      <dgm:prSet presAssocID="{CFB5BF93-E294-4800-BAC2-7FF8E13D66E7}" presName="parTx" presStyleLbl="revTx" presStyleIdx="2" presStyleCnt="7">
        <dgm:presLayoutVars>
          <dgm:chMax val="0"/>
          <dgm:chPref val="0"/>
        </dgm:presLayoutVars>
      </dgm:prSet>
      <dgm:spPr/>
    </dgm:pt>
    <dgm:pt modelId="{462DEF9D-2FCB-4B90-A06D-434AB0B85694}" type="pres">
      <dgm:prSet presAssocID="{E831AB63-782C-43C0-BD8F-6AF06F93D658}" presName="sibTrans" presStyleCnt="0"/>
      <dgm:spPr/>
    </dgm:pt>
    <dgm:pt modelId="{CC7E95AE-980B-454E-88E2-8A5294864401}" type="pres">
      <dgm:prSet presAssocID="{1B3C12F6-ED41-4800-B221-CBFEAD50AA0F}" presName="compNode" presStyleCnt="0"/>
      <dgm:spPr/>
    </dgm:pt>
    <dgm:pt modelId="{BFF1F135-7665-480A-AA92-4E6C1FCF3049}" type="pres">
      <dgm:prSet presAssocID="{1B3C12F6-ED41-4800-B221-CBFEAD50AA0F}" presName="bgRect" presStyleLbl="bgShp" presStyleIdx="3" presStyleCnt="7"/>
      <dgm:spPr/>
    </dgm:pt>
    <dgm:pt modelId="{AC83C6C8-9496-4471-B11E-8FACAA931FEC}" type="pres">
      <dgm:prSet presAssocID="{1B3C12F6-ED41-4800-B221-CBFEAD50AA0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5598EB89-B771-470F-9C4E-369F7A26E024}" type="pres">
      <dgm:prSet presAssocID="{1B3C12F6-ED41-4800-B221-CBFEAD50AA0F}" presName="spaceRect" presStyleCnt="0"/>
      <dgm:spPr/>
    </dgm:pt>
    <dgm:pt modelId="{DAE63C09-0EE3-4F22-B84E-87E61B963121}" type="pres">
      <dgm:prSet presAssocID="{1B3C12F6-ED41-4800-B221-CBFEAD50AA0F}" presName="parTx" presStyleLbl="revTx" presStyleIdx="3" presStyleCnt="7">
        <dgm:presLayoutVars>
          <dgm:chMax val="0"/>
          <dgm:chPref val="0"/>
        </dgm:presLayoutVars>
      </dgm:prSet>
      <dgm:spPr/>
    </dgm:pt>
    <dgm:pt modelId="{4C74478C-E6FF-4EDD-958F-32E518D5BC30}" type="pres">
      <dgm:prSet presAssocID="{F598EA3C-9F52-44C3-B0E8-D2A34C57BCCC}" presName="sibTrans" presStyleCnt="0"/>
      <dgm:spPr/>
    </dgm:pt>
    <dgm:pt modelId="{3C4E6F1B-4E7C-4203-A0F0-2223999E8E13}" type="pres">
      <dgm:prSet presAssocID="{FCEBF896-349C-4D67-A697-7519E3E61DBA}" presName="compNode" presStyleCnt="0"/>
      <dgm:spPr/>
    </dgm:pt>
    <dgm:pt modelId="{285A479A-7E6A-4EB9-8474-2558D309B728}" type="pres">
      <dgm:prSet presAssocID="{FCEBF896-349C-4D67-A697-7519E3E61DBA}" presName="bgRect" presStyleLbl="bgShp" presStyleIdx="4" presStyleCnt="7"/>
      <dgm:spPr/>
    </dgm:pt>
    <dgm:pt modelId="{C7DA7E81-8C41-46E1-BA62-29479BC52A44}" type="pres">
      <dgm:prSet presAssocID="{FCEBF896-349C-4D67-A697-7519E3E61DBA}"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D20020B4-DB7D-485D-A81B-942328AA8433}" type="pres">
      <dgm:prSet presAssocID="{FCEBF896-349C-4D67-A697-7519E3E61DBA}" presName="spaceRect" presStyleCnt="0"/>
      <dgm:spPr/>
    </dgm:pt>
    <dgm:pt modelId="{77ED3911-902D-4B13-AF23-5A72244B76E5}" type="pres">
      <dgm:prSet presAssocID="{FCEBF896-349C-4D67-A697-7519E3E61DBA}" presName="parTx" presStyleLbl="revTx" presStyleIdx="4" presStyleCnt="7">
        <dgm:presLayoutVars>
          <dgm:chMax val="0"/>
          <dgm:chPref val="0"/>
        </dgm:presLayoutVars>
      </dgm:prSet>
      <dgm:spPr/>
    </dgm:pt>
    <dgm:pt modelId="{448BABA1-5254-4DD1-9FAC-5262DC3E7C27}" type="pres">
      <dgm:prSet presAssocID="{340C2E28-7097-4FA9-B1ED-C83334E11DF8}" presName="sibTrans" presStyleCnt="0"/>
      <dgm:spPr/>
    </dgm:pt>
    <dgm:pt modelId="{67CA06B7-8B9D-45C8-80E4-886268897D92}" type="pres">
      <dgm:prSet presAssocID="{0A617D2A-B671-4A10-9A3B-A1DD0710F2D9}" presName="compNode" presStyleCnt="0"/>
      <dgm:spPr/>
    </dgm:pt>
    <dgm:pt modelId="{3AD1340A-5B85-47CF-A352-2240B5AB177C}" type="pres">
      <dgm:prSet presAssocID="{0A617D2A-B671-4A10-9A3B-A1DD0710F2D9}" presName="bgRect" presStyleLbl="bgShp" presStyleIdx="5" presStyleCnt="7"/>
      <dgm:spPr/>
    </dgm:pt>
    <dgm:pt modelId="{308437A1-B4B1-47C7-8A76-E66331A4E68E}" type="pres">
      <dgm:prSet presAssocID="{0A617D2A-B671-4A10-9A3B-A1DD0710F2D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6FE93129-94C4-4D54-808A-8DBCAFCAFA0D}" type="pres">
      <dgm:prSet presAssocID="{0A617D2A-B671-4A10-9A3B-A1DD0710F2D9}" presName="spaceRect" presStyleCnt="0"/>
      <dgm:spPr/>
    </dgm:pt>
    <dgm:pt modelId="{E0551610-97C6-4B83-89EC-AAF8C1809E64}" type="pres">
      <dgm:prSet presAssocID="{0A617D2A-B671-4A10-9A3B-A1DD0710F2D9}" presName="parTx" presStyleLbl="revTx" presStyleIdx="5" presStyleCnt="7">
        <dgm:presLayoutVars>
          <dgm:chMax val="0"/>
          <dgm:chPref val="0"/>
        </dgm:presLayoutVars>
      </dgm:prSet>
      <dgm:spPr/>
    </dgm:pt>
    <dgm:pt modelId="{55F92007-A2B5-4EC5-9290-79A8D0093208}" type="pres">
      <dgm:prSet presAssocID="{5238A948-AF90-4967-A025-9CF45D95CD48}" presName="sibTrans" presStyleCnt="0"/>
      <dgm:spPr/>
    </dgm:pt>
    <dgm:pt modelId="{C916E5B5-DC03-481B-A676-1B685AA47B68}" type="pres">
      <dgm:prSet presAssocID="{8006A21D-6C4D-431A-8FB1-F5A4688223DB}" presName="compNode" presStyleCnt="0"/>
      <dgm:spPr/>
    </dgm:pt>
    <dgm:pt modelId="{8DEAE3D6-E6B6-45CE-A3F6-64570474EC0D}" type="pres">
      <dgm:prSet presAssocID="{8006A21D-6C4D-431A-8FB1-F5A4688223DB}" presName="bgRect" presStyleLbl="bgShp" presStyleIdx="6" presStyleCnt="7"/>
      <dgm:spPr/>
    </dgm:pt>
    <dgm:pt modelId="{278B4858-694F-46DB-A522-9BB6DC2F3350}" type="pres">
      <dgm:prSet presAssocID="{8006A21D-6C4D-431A-8FB1-F5A4688223DB}"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rowser Window"/>
        </a:ext>
      </dgm:extLst>
    </dgm:pt>
    <dgm:pt modelId="{B848D564-7C2B-4CE7-B08B-0F244F0D8B48}" type="pres">
      <dgm:prSet presAssocID="{8006A21D-6C4D-431A-8FB1-F5A4688223DB}" presName="spaceRect" presStyleCnt="0"/>
      <dgm:spPr/>
    </dgm:pt>
    <dgm:pt modelId="{E74DC0CA-1B80-48B3-B6AE-358EBEB544DD}" type="pres">
      <dgm:prSet presAssocID="{8006A21D-6C4D-431A-8FB1-F5A4688223DB}" presName="parTx" presStyleLbl="revTx" presStyleIdx="6" presStyleCnt="7">
        <dgm:presLayoutVars>
          <dgm:chMax val="0"/>
          <dgm:chPref val="0"/>
        </dgm:presLayoutVars>
      </dgm:prSet>
      <dgm:spPr/>
    </dgm:pt>
  </dgm:ptLst>
  <dgm:cxnLst>
    <dgm:cxn modelId="{AF1FA127-AA85-4014-9D08-AB58D28A9166}" type="presOf" srcId="{CFB5BF93-E294-4800-BAC2-7FF8E13D66E7}" destId="{F9DA0F92-4DFC-486F-A48A-4BE96D4C7B06}" srcOrd="0" destOrd="0" presId="urn:microsoft.com/office/officeart/2018/2/layout/IconVerticalSolidList"/>
    <dgm:cxn modelId="{C7505A2F-98EC-45B6-9F04-E266206047D7}" type="presOf" srcId="{382D7947-D13E-4E19-AB64-1B02929862E1}" destId="{830545C0-5F12-4321-87F3-F1D3E4584B44}" srcOrd="0" destOrd="0" presId="urn:microsoft.com/office/officeart/2018/2/layout/IconVerticalSolidList"/>
    <dgm:cxn modelId="{3000DC37-9513-4F12-8F6F-E0F77BCD1BDD}" type="presOf" srcId="{1B3C12F6-ED41-4800-B221-CBFEAD50AA0F}" destId="{DAE63C09-0EE3-4F22-B84E-87E61B963121}" srcOrd="0" destOrd="0" presId="urn:microsoft.com/office/officeart/2018/2/layout/IconVerticalSolidList"/>
    <dgm:cxn modelId="{BB78483E-15E3-4E35-9225-31C83AA7E7B7}" srcId="{B21C5A15-2C4B-40E9-AC11-B24B865F6E91}" destId="{0A617D2A-B671-4A10-9A3B-A1DD0710F2D9}" srcOrd="5" destOrd="0" parTransId="{C82B26D6-5C77-4F31-9B56-0F31D6B6352C}" sibTransId="{5238A948-AF90-4967-A025-9CF45D95CD48}"/>
    <dgm:cxn modelId="{4AE2C540-6FDF-431E-8C9D-A31F3F6B0EB1}" srcId="{B21C5A15-2C4B-40E9-AC11-B24B865F6E91}" destId="{FCEBF896-349C-4D67-A697-7519E3E61DBA}" srcOrd="4" destOrd="0" parTransId="{41C77CC4-3AEC-4AD9-AB66-A298B16A61CA}" sibTransId="{340C2E28-7097-4FA9-B1ED-C83334E11DF8}"/>
    <dgm:cxn modelId="{FC59D64F-5B1A-4267-89C7-B71B515114C4}" type="presOf" srcId="{8006A21D-6C4D-431A-8FB1-F5A4688223DB}" destId="{E74DC0CA-1B80-48B3-B6AE-358EBEB544DD}" srcOrd="0" destOrd="0" presId="urn:microsoft.com/office/officeart/2018/2/layout/IconVerticalSolidList"/>
    <dgm:cxn modelId="{74738B7D-09CB-43B6-B8AD-AE7EE6D84913}" type="presOf" srcId="{0A617D2A-B671-4A10-9A3B-A1DD0710F2D9}" destId="{E0551610-97C6-4B83-89EC-AAF8C1809E64}" srcOrd="0" destOrd="0" presId="urn:microsoft.com/office/officeart/2018/2/layout/IconVerticalSolidList"/>
    <dgm:cxn modelId="{3D9A958A-359A-47D1-9433-7F6E94A43842}" srcId="{B21C5A15-2C4B-40E9-AC11-B24B865F6E91}" destId="{382D7947-D13E-4E19-AB64-1B02929862E1}" srcOrd="1" destOrd="0" parTransId="{4BD8D1BC-2E2B-4ACB-9067-75524DAAA652}" sibTransId="{F5AC0B9D-4160-450E-A5E9-00280B24D217}"/>
    <dgm:cxn modelId="{7AF0B58C-0A28-4F5F-B5B4-CA8F21336C0C}" srcId="{B21C5A15-2C4B-40E9-AC11-B24B865F6E91}" destId="{8006A21D-6C4D-431A-8FB1-F5A4688223DB}" srcOrd="6" destOrd="0" parTransId="{8B56B552-1ADD-4ED4-8957-68F23B817ACF}" sibTransId="{F5B0C0B2-703D-425C-B525-C1CEB8D6EAC5}"/>
    <dgm:cxn modelId="{D9A14791-D704-4627-B821-F97B86BD3500}" srcId="{B21C5A15-2C4B-40E9-AC11-B24B865F6E91}" destId="{CFB5BF93-E294-4800-BAC2-7FF8E13D66E7}" srcOrd="2" destOrd="0" parTransId="{DF527FD3-5262-4B78-9680-E358B262C485}" sibTransId="{E831AB63-782C-43C0-BD8F-6AF06F93D658}"/>
    <dgm:cxn modelId="{C02B4BB3-C736-433C-B69B-F18749BE24A5}" srcId="{B21C5A15-2C4B-40E9-AC11-B24B865F6E91}" destId="{55CDF425-8574-4204-A20B-3644A0B34BC9}" srcOrd="0" destOrd="0" parTransId="{67109E93-4707-4A63-95F0-42579FB4202F}" sibTransId="{15703181-68E6-4F44-86C8-BA66158FC9DE}"/>
    <dgm:cxn modelId="{C4146FD4-C418-4E64-B33E-22344A24AA3C}" srcId="{B21C5A15-2C4B-40E9-AC11-B24B865F6E91}" destId="{1B3C12F6-ED41-4800-B221-CBFEAD50AA0F}" srcOrd="3" destOrd="0" parTransId="{27196B4F-057B-45EA-86FE-3A54824E8E3F}" sibTransId="{F598EA3C-9F52-44C3-B0E8-D2A34C57BCCC}"/>
    <dgm:cxn modelId="{2699FEEC-1859-4676-9FE0-E72C74C1D097}" type="presOf" srcId="{B21C5A15-2C4B-40E9-AC11-B24B865F6E91}" destId="{4B8E5C62-4FEF-41F4-8526-4190A9C7AABD}" srcOrd="0" destOrd="0" presId="urn:microsoft.com/office/officeart/2018/2/layout/IconVerticalSolidList"/>
    <dgm:cxn modelId="{1290E7ED-377A-45DB-BC87-E1C0ABF59F25}" type="presOf" srcId="{FCEBF896-349C-4D67-A697-7519E3E61DBA}" destId="{77ED3911-902D-4B13-AF23-5A72244B76E5}" srcOrd="0" destOrd="0" presId="urn:microsoft.com/office/officeart/2018/2/layout/IconVerticalSolidList"/>
    <dgm:cxn modelId="{6EEDBEFA-288B-454F-A46A-DA5BC2C18E6E}" type="presOf" srcId="{55CDF425-8574-4204-A20B-3644A0B34BC9}" destId="{B6DF725A-809D-4A2D-8EFF-E8E51C372074}" srcOrd="0" destOrd="0" presId="urn:microsoft.com/office/officeart/2018/2/layout/IconVerticalSolidList"/>
    <dgm:cxn modelId="{52C98C53-4CA6-47DF-AFD7-1C26D53A2EA4}" type="presParOf" srcId="{4B8E5C62-4FEF-41F4-8526-4190A9C7AABD}" destId="{08480233-171E-4A38-A079-755D7D6BE6A6}" srcOrd="0" destOrd="0" presId="urn:microsoft.com/office/officeart/2018/2/layout/IconVerticalSolidList"/>
    <dgm:cxn modelId="{15A0F8D7-1146-466A-AF41-F30B17D4522B}" type="presParOf" srcId="{08480233-171E-4A38-A079-755D7D6BE6A6}" destId="{4474EFA0-A3A0-4EA7-B027-213EF40E6BA9}" srcOrd="0" destOrd="0" presId="urn:microsoft.com/office/officeart/2018/2/layout/IconVerticalSolidList"/>
    <dgm:cxn modelId="{4DA236BF-3C44-475B-8EDE-A4AEBBB86E1D}" type="presParOf" srcId="{08480233-171E-4A38-A079-755D7D6BE6A6}" destId="{C1EE2DC9-5CBA-4247-A6C8-530060BED53C}" srcOrd="1" destOrd="0" presId="urn:microsoft.com/office/officeart/2018/2/layout/IconVerticalSolidList"/>
    <dgm:cxn modelId="{5A7FAA69-68E0-4A30-8265-2204464C8D37}" type="presParOf" srcId="{08480233-171E-4A38-A079-755D7D6BE6A6}" destId="{0C489D4D-760E-4CA0-BCD5-2B58307D0A9D}" srcOrd="2" destOrd="0" presId="urn:microsoft.com/office/officeart/2018/2/layout/IconVerticalSolidList"/>
    <dgm:cxn modelId="{325BC5C0-EDF2-4112-8AD6-994755F8CBBC}" type="presParOf" srcId="{08480233-171E-4A38-A079-755D7D6BE6A6}" destId="{B6DF725A-809D-4A2D-8EFF-E8E51C372074}" srcOrd="3" destOrd="0" presId="urn:microsoft.com/office/officeart/2018/2/layout/IconVerticalSolidList"/>
    <dgm:cxn modelId="{B3C212F0-1D3F-413C-B588-9AB240461977}" type="presParOf" srcId="{4B8E5C62-4FEF-41F4-8526-4190A9C7AABD}" destId="{A8B76FE8-BCB6-4B20-87DF-1B378ECBC8A1}" srcOrd="1" destOrd="0" presId="urn:microsoft.com/office/officeart/2018/2/layout/IconVerticalSolidList"/>
    <dgm:cxn modelId="{687BC64A-7690-41B6-A8C8-C30AFC48D4C1}" type="presParOf" srcId="{4B8E5C62-4FEF-41F4-8526-4190A9C7AABD}" destId="{C5376570-2D25-450C-A7FA-37521BF672B2}" srcOrd="2" destOrd="0" presId="urn:microsoft.com/office/officeart/2018/2/layout/IconVerticalSolidList"/>
    <dgm:cxn modelId="{446BA361-B423-49A3-9D3F-4F8CF1CE8D23}" type="presParOf" srcId="{C5376570-2D25-450C-A7FA-37521BF672B2}" destId="{23B39697-568D-49C7-A588-AD0B0434FAD1}" srcOrd="0" destOrd="0" presId="urn:microsoft.com/office/officeart/2018/2/layout/IconVerticalSolidList"/>
    <dgm:cxn modelId="{DB61A270-CFB3-4593-99C4-1C9DE4B28FAB}" type="presParOf" srcId="{C5376570-2D25-450C-A7FA-37521BF672B2}" destId="{42EA4941-3148-48DE-8200-1F726B8CC1CC}" srcOrd="1" destOrd="0" presId="urn:microsoft.com/office/officeart/2018/2/layout/IconVerticalSolidList"/>
    <dgm:cxn modelId="{315DCB50-6288-4ADD-B1C3-FA0E988576AA}" type="presParOf" srcId="{C5376570-2D25-450C-A7FA-37521BF672B2}" destId="{2A1F5101-DBE9-448F-A12E-B287ED6855C7}" srcOrd="2" destOrd="0" presId="urn:microsoft.com/office/officeart/2018/2/layout/IconVerticalSolidList"/>
    <dgm:cxn modelId="{58DEAC55-5D63-4B6B-8E1C-8F5A8F90A076}" type="presParOf" srcId="{C5376570-2D25-450C-A7FA-37521BF672B2}" destId="{830545C0-5F12-4321-87F3-F1D3E4584B44}" srcOrd="3" destOrd="0" presId="urn:microsoft.com/office/officeart/2018/2/layout/IconVerticalSolidList"/>
    <dgm:cxn modelId="{1496846D-97DC-4FE2-8807-73B5EEDF176F}" type="presParOf" srcId="{4B8E5C62-4FEF-41F4-8526-4190A9C7AABD}" destId="{503D3F6C-37C4-424C-81E6-C105012BE6F2}" srcOrd="3" destOrd="0" presId="urn:microsoft.com/office/officeart/2018/2/layout/IconVerticalSolidList"/>
    <dgm:cxn modelId="{27052923-65E3-4653-A2A1-4545AB14B988}" type="presParOf" srcId="{4B8E5C62-4FEF-41F4-8526-4190A9C7AABD}" destId="{452FB6A0-169C-4A81-8194-5153D7DA18F8}" srcOrd="4" destOrd="0" presId="urn:microsoft.com/office/officeart/2018/2/layout/IconVerticalSolidList"/>
    <dgm:cxn modelId="{313ACADE-6D6A-46F4-B739-73041AD712AC}" type="presParOf" srcId="{452FB6A0-169C-4A81-8194-5153D7DA18F8}" destId="{2FB75A24-3297-4788-990D-950A79F793F4}" srcOrd="0" destOrd="0" presId="urn:microsoft.com/office/officeart/2018/2/layout/IconVerticalSolidList"/>
    <dgm:cxn modelId="{8365BD46-3D46-497F-919E-3104FF7BA8EF}" type="presParOf" srcId="{452FB6A0-169C-4A81-8194-5153D7DA18F8}" destId="{F24C741A-387C-4C47-96AF-E7CED251043B}" srcOrd="1" destOrd="0" presId="urn:microsoft.com/office/officeart/2018/2/layout/IconVerticalSolidList"/>
    <dgm:cxn modelId="{534BF895-54AC-4AD5-B414-B5AF96208DAE}" type="presParOf" srcId="{452FB6A0-169C-4A81-8194-5153D7DA18F8}" destId="{DAD4274E-296B-4312-902F-9B22803CEFCC}" srcOrd="2" destOrd="0" presId="urn:microsoft.com/office/officeart/2018/2/layout/IconVerticalSolidList"/>
    <dgm:cxn modelId="{6963CADC-2E5C-4258-BBA5-CB7CC7FBAC69}" type="presParOf" srcId="{452FB6A0-169C-4A81-8194-5153D7DA18F8}" destId="{F9DA0F92-4DFC-486F-A48A-4BE96D4C7B06}" srcOrd="3" destOrd="0" presId="urn:microsoft.com/office/officeart/2018/2/layout/IconVerticalSolidList"/>
    <dgm:cxn modelId="{5C7A6DD1-61C0-44E4-B845-6B429A59F798}" type="presParOf" srcId="{4B8E5C62-4FEF-41F4-8526-4190A9C7AABD}" destId="{462DEF9D-2FCB-4B90-A06D-434AB0B85694}" srcOrd="5" destOrd="0" presId="urn:microsoft.com/office/officeart/2018/2/layout/IconVerticalSolidList"/>
    <dgm:cxn modelId="{0FBD37C4-96DF-41FA-98B6-D7687A602186}" type="presParOf" srcId="{4B8E5C62-4FEF-41F4-8526-4190A9C7AABD}" destId="{CC7E95AE-980B-454E-88E2-8A5294864401}" srcOrd="6" destOrd="0" presId="urn:microsoft.com/office/officeart/2018/2/layout/IconVerticalSolidList"/>
    <dgm:cxn modelId="{FE749121-D185-4796-A524-52D4EBF39110}" type="presParOf" srcId="{CC7E95AE-980B-454E-88E2-8A5294864401}" destId="{BFF1F135-7665-480A-AA92-4E6C1FCF3049}" srcOrd="0" destOrd="0" presId="urn:microsoft.com/office/officeart/2018/2/layout/IconVerticalSolidList"/>
    <dgm:cxn modelId="{0F302C31-85FE-4D60-9CDE-98D803FFB007}" type="presParOf" srcId="{CC7E95AE-980B-454E-88E2-8A5294864401}" destId="{AC83C6C8-9496-4471-B11E-8FACAA931FEC}" srcOrd="1" destOrd="0" presId="urn:microsoft.com/office/officeart/2018/2/layout/IconVerticalSolidList"/>
    <dgm:cxn modelId="{7C13181D-A9EC-412B-AD83-3561FD98B015}" type="presParOf" srcId="{CC7E95AE-980B-454E-88E2-8A5294864401}" destId="{5598EB89-B771-470F-9C4E-369F7A26E024}" srcOrd="2" destOrd="0" presId="urn:microsoft.com/office/officeart/2018/2/layout/IconVerticalSolidList"/>
    <dgm:cxn modelId="{D9C2DC86-3698-4E30-81CB-A6AD19EC7DE6}" type="presParOf" srcId="{CC7E95AE-980B-454E-88E2-8A5294864401}" destId="{DAE63C09-0EE3-4F22-B84E-87E61B963121}" srcOrd="3" destOrd="0" presId="urn:microsoft.com/office/officeart/2018/2/layout/IconVerticalSolidList"/>
    <dgm:cxn modelId="{8ED6EE00-2E1C-459B-87A2-C8EE3D8058A2}" type="presParOf" srcId="{4B8E5C62-4FEF-41F4-8526-4190A9C7AABD}" destId="{4C74478C-E6FF-4EDD-958F-32E518D5BC30}" srcOrd="7" destOrd="0" presId="urn:microsoft.com/office/officeart/2018/2/layout/IconVerticalSolidList"/>
    <dgm:cxn modelId="{82C1A1AE-1DBD-49C5-A0BB-2DDD196B7181}" type="presParOf" srcId="{4B8E5C62-4FEF-41F4-8526-4190A9C7AABD}" destId="{3C4E6F1B-4E7C-4203-A0F0-2223999E8E13}" srcOrd="8" destOrd="0" presId="urn:microsoft.com/office/officeart/2018/2/layout/IconVerticalSolidList"/>
    <dgm:cxn modelId="{D7B142C9-7890-44A7-8589-B4DC9315A6A3}" type="presParOf" srcId="{3C4E6F1B-4E7C-4203-A0F0-2223999E8E13}" destId="{285A479A-7E6A-4EB9-8474-2558D309B728}" srcOrd="0" destOrd="0" presId="urn:microsoft.com/office/officeart/2018/2/layout/IconVerticalSolidList"/>
    <dgm:cxn modelId="{1AE398E7-E1D2-40D0-AAA6-1CDF879FF2ED}" type="presParOf" srcId="{3C4E6F1B-4E7C-4203-A0F0-2223999E8E13}" destId="{C7DA7E81-8C41-46E1-BA62-29479BC52A44}" srcOrd="1" destOrd="0" presId="urn:microsoft.com/office/officeart/2018/2/layout/IconVerticalSolidList"/>
    <dgm:cxn modelId="{3623CC12-8EEC-4A0A-AE12-98EBF16F590B}" type="presParOf" srcId="{3C4E6F1B-4E7C-4203-A0F0-2223999E8E13}" destId="{D20020B4-DB7D-485D-A81B-942328AA8433}" srcOrd="2" destOrd="0" presId="urn:microsoft.com/office/officeart/2018/2/layout/IconVerticalSolidList"/>
    <dgm:cxn modelId="{745F5F58-97CF-4E94-B88B-14E59A8FC954}" type="presParOf" srcId="{3C4E6F1B-4E7C-4203-A0F0-2223999E8E13}" destId="{77ED3911-902D-4B13-AF23-5A72244B76E5}" srcOrd="3" destOrd="0" presId="urn:microsoft.com/office/officeart/2018/2/layout/IconVerticalSolidList"/>
    <dgm:cxn modelId="{AAFDE17B-64B8-4FB6-A0E5-5885E88A37E0}" type="presParOf" srcId="{4B8E5C62-4FEF-41F4-8526-4190A9C7AABD}" destId="{448BABA1-5254-4DD1-9FAC-5262DC3E7C27}" srcOrd="9" destOrd="0" presId="urn:microsoft.com/office/officeart/2018/2/layout/IconVerticalSolidList"/>
    <dgm:cxn modelId="{93779B28-7BF9-4C71-A5B6-80EC29A81DDC}" type="presParOf" srcId="{4B8E5C62-4FEF-41F4-8526-4190A9C7AABD}" destId="{67CA06B7-8B9D-45C8-80E4-886268897D92}" srcOrd="10" destOrd="0" presId="urn:microsoft.com/office/officeart/2018/2/layout/IconVerticalSolidList"/>
    <dgm:cxn modelId="{ACBCDB29-4B1B-4200-BB9B-A71AA7823117}" type="presParOf" srcId="{67CA06B7-8B9D-45C8-80E4-886268897D92}" destId="{3AD1340A-5B85-47CF-A352-2240B5AB177C}" srcOrd="0" destOrd="0" presId="urn:microsoft.com/office/officeart/2018/2/layout/IconVerticalSolidList"/>
    <dgm:cxn modelId="{DBB1D132-1CBE-4B78-BF10-DBC983D8D17E}" type="presParOf" srcId="{67CA06B7-8B9D-45C8-80E4-886268897D92}" destId="{308437A1-B4B1-47C7-8A76-E66331A4E68E}" srcOrd="1" destOrd="0" presId="urn:microsoft.com/office/officeart/2018/2/layout/IconVerticalSolidList"/>
    <dgm:cxn modelId="{C60AC73F-7363-49A6-B496-33ABBEF42041}" type="presParOf" srcId="{67CA06B7-8B9D-45C8-80E4-886268897D92}" destId="{6FE93129-94C4-4D54-808A-8DBCAFCAFA0D}" srcOrd="2" destOrd="0" presId="urn:microsoft.com/office/officeart/2018/2/layout/IconVerticalSolidList"/>
    <dgm:cxn modelId="{C3B4F3A0-F9B2-45AF-906D-E50E45DFA4FB}" type="presParOf" srcId="{67CA06B7-8B9D-45C8-80E4-886268897D92}" destId="{E0551610-97C6-4B83-89EC-AAF8C1809E64}" srcOrd="3" destOrd="0" presId="urn:microsoft.com/office/officeart/2018/2/layout/IconVerticalSolidList"/>
    <dgm:cxn modelId="{013FA69F-DFFA-4B0A-8E23-EAA860A20C32}" type="presParOf" srcId="{4B8E5C62-4FEF-41F4-8526-4190A9C7AABD}" destId="{55F92007-A2B5-4EC5-9290-79A8D0093208}" srcOrd="11" destOrd="0" presId="urn:microsoft.com/office/officeart/2018/2/layout/IconVerticalSolidList"/>
    <dgm:cxn modelId="{ED2E54A8-2157-4D79-B963-2C0CDDECB344}" type="presParOf" srcId="{4B8E5C62-4FEF-41F4-8526-4190A9C7AABD}" destId="{C916E5B5-DC03-481B-A676-1B685AA47B68}" srcOrd="12" destOrd="0" presId="urn:microsoft.com/office/officeart/2018/2/layout/IconVerticalSolidList"/>
    <dgm:cxn modelId="{655C1BFE-800C-43BB-A6A3-A6577BC004C9}" type="presParOf" srcId="{C916E5B5-DC03-481B-A676-1B685AA47B68}" destId="{8DEAE3D6-E6B6-45CE-A3F6-64570474EC0D}" srcOrd="0" destOrd="0" presId="urn:microsoft.com/office/officeart/2018/2/layout/IconVerticalSolidList"/>
    <dgm:cxn modelId="{50953E4F-9F38-4566-9912-04C6E39C365A}" type="presParOf" srcId="{C916E5B5-DC03-481B-A676-1B685AA47B68}" destId="{278B4858-694F-46DB-A522-9BB6DC2F3350}" srcOrd="1" destOrd="0" presId="urn:microsoft.com/office/officeart/2018/2/layout/IconVerticalSolidList"/>
    <dgm:cxn modelId="{00373640-9CD2-45AB-8DCC-F8C09CAF2144}" type="presParOf" srcId="{C916E5B5-DC03-481B-A676-1B685AA47B68}" destId="{B848D564-7C2B-4CE7-B08B-0F244F0D8B48}" srcOrd="2" destOrd="0" presId="urn:microsoft.com/office/officeart/2018/2/layout/IconVerticalSolidList"/>
    <dgm:cxn modelId="{5A297F2C-9D92-4747-B3A0-B29ECD2F1775}" type="presParOf" srcId="{C916E5B5-DC03-481B-A676-1B685AA47B68}" destId="{E74DC0CA-1B80-48B3-B6AE-358EBEB544D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44CC15-EF49-43BF-89C2-357DF38DDFE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C743966-6DD7-484C-B389-8906B9819DC6}">
      <dgm:prSet/>
      <dgm:spPr/>
      <dgm:t>
        <a:bodyPr/>
        <a:lstStyle/>
        <a:p>
          <a:pPr>
            <a:lnSpc>
              <a:spcPct val="100000"/>
            </a:lnSpc>
          </a:pPr>
          <a:r>
            <a:rPr lang="en-US"/>
            <a:t>Virtualization Platform</a:t>
          </a:r>
        </a:p>
      </dgm:t>
    </dgm:pt>
    <dgm:pt modelId="{5AB8FD56-720C-404D-8BB5-89A94FC80FC8}" type="parTrans" cxnId="{396695AF-6AA4-414E-8EE0-04F1CEB41A26}">
      <dgm:prSet/>
      <dgm:spPr/>
      <dgm:t>
        <a:bodyPr/>
        <a:lstStyle/>
        <a:p>
          <a:endParaRPr lang="en-US"/>
        </a:p>
      </dgm:t>
    </dgm:pt>
    <dgm:pt modelId="{7C0E766A-765C-4C04-8FFA-9B8B999B053F}" type="sibTrans" cxnId="{396695AF-6AA4-414E-8EE0-04F1CEB41A26}">
      <dgm:prSet/>
      <dgm:spPr/>
      <dgm:t>
        <a:bodyPr/>
        <a:lstStyle/>
        <a:p>
          <a:endParaRPr lang="en-US"/>
        </a:p>
      </dgm:t>
    </dgm:pt>
    <dgm:pt modelId="{222E52A2-122B-4B75-BC96-F6CA2E35EA2D}">
      <dgm:prSet/>
      <dgm:spPr/>
      <dgm:t>
        <a:bodyPr/>
        <a:lstStyle/>
        <a:p>
          <a:pPr>
            <a:lnSpc>
              <a:spcPct val="100000"/>
            </a:lnSpc>
          </a:pPr>
          <a:r>
            <a:rPr lang="en-US"/>
            <a:t>Hypervisor Technology</a:t>
          </a:r>
        </a:p>
      </dgm:t>
    </dgm:pt>
    <dgm:pt modelId="{5405B499-E735-4AAF-9E87-31705B320289}" type="parTrans" cxnId="{EF7936B8-5615-40C4-AFE6-A27D0A8F4EE3}">
      <dgm:prSet/>
      <dgm:spPr/>
      <dgm:t>
        <a:bodyPr/>
        <a:lstStyle/>
        <a:p>
          <a:endParaRPr lang="en-US"/>
        </a:p>
      </dgm:t>
    </dgm:pt>
    <dgm:pt modelId="{4C4361E7-205A-4AED-9AC8-EEECA36B9625}" type="sibTrans" cxnId="{EF7936B8-5615-40C4-AFE6-A27D0A8F4EE3}">
      <dgm:prSet/>
      <dgm:spPr/>
      <dgm:t>
        <a:bodyPr/>
        <a:lstStyle/>
        <a:p>
          <a:endParaRPr lang="en-US"/>
        </a:p>
      </dgm:t>
    </dgm:pt>
    <dgm:pt modelId="{96F6B00E-667E-4029-83C5-7564A4AC90B0}">
      <dgm:prSet/>
      <dgm:spPr/>
      <dgm:t>
        <a:bodyPr/>
        <a:lstStyle/>
        <a:p>
          <a:pPr>
            <a:lnSpc>
              <a:spcPct val="100000"/>
            </a:lnSpc>
          </a:pPr>
          <a:r>
            <a:rPr lang="en-US" dirty="0"/>
            <a:t>Connection Broker</a:t>
          </a:r>
        </a:p>
      </dgm:t>
    </dgm:pt>
    <dgm:pt modelId="{6F543E09-0C1A-4A87-8D4D-A96BE9CF2058}" type="parTrans" cxnId="{799C6FEF-9206-42A5-891E-112D419D4DF6}">
      <dgm:prSet/>
      <dgm:spPr/>
      <dgm:t>
        <a:bodyPr/>
        <a:lstStyle/>
        <a:p>
          <a:endParaRPr lang="en-US"/>
        </a:p>
      </dgm:t>
    </dgm:pt>
    <dgm:pt modelId="{AC28DBC9-5620-4E3D-8A5F-A2EA5F3B43C4}" type="sibTrans" cxnId="{799C6FEF-9206-42A5-891E-112D419D4DF6}">
      <dgm:prSet/>
      <dgm:spPr/>
      <dgm:t>
        <a:bodyPr/>
        <a:lstStyle/>
        <a:p>
          <a:endParaRPr lang="en-US"/>
        </a:p>
      </dgm:t>
    </dgm:pt>
    <dgm:pt modelId="{6C71E892-BDCB-4D2F-8A62-F95434E227B0}">
      <dgm:prSet/>
      <dgm:spPr/>
      <dgm:t>
        <a:bodyPr/>
        <a:lstStyle/>
        <a:p>
          <a:pPr>
            <a:lnSpc>
              <a:spcPct val="100000"/>
            </a:lnSpc>
          </a:pPr>
          <a:r>
            <a:rPr lang="en-US" dirty="0"/>
            <a:t>Application Virtualization</a:t>
          </a:r>
        </a:p>
      </dgm:t>
    </dgm:pt>
    <dgm:pt modelId="{B0A651F7-944C-4202-8D8E-C3126DD58ACB}" type="parTrans" cxnId="{954D1CD1-A579-48BA-849D-CC6BF2C7AAD4}">
      <dgm:prSet/>
      <dgm:spPr/>
      <dgm:t>
        <a:bodyPr/>
        <a:lstStyle/>
        <a:p>
          <a:endParaRPr lang="en-US"/>
        </a:p>
      </dgm:t>
    </dgm:pt>
    <dgm:pt modelId="{A85398A9-1848-478C-B003-CB17EF45BD69}" type="sibTrans" cxnId="{954D1CD1-A579-48BA-849D-CC6BF2C7AAD4}">
      <dgm:prSet/>
      <dgm:spPr/>
      <dgm:t>
        <a:bodyPr/>
        <a:lstStyle/>
        <a:p>
          <a:endParaRPr lang="en-US"/>
        </a:p>
      </dgm:t>
    </dgm:pt>
    <dgm:pt modelId="{05255656-778E-4AA5-B518-D975D3422C70}" type="pres">
      <dgm:prSet presAssocID="{E344CC15-EF49-43BF-89C2-357DF38DDFED}" presName="root" presStyleCnt="0">
        <dgm:presLayoutVars>
          <dgm:dir/>
          <dgm:resizeHandles val="exact"/>
        </dgm:presLayoutVars>
      </dgm:prSet>
      <dgm:spPr/>
    </dgm:pt>
    <dgm:pt modelId="{26E6D59F-13AD-49C0-94AF-C1B5C4874C53}" type="pres">
      <dgm:prSet presAssocID="{0C743966-6DD7-484C-B389-8906B9819DC6}" presName="compNode" presStyleCnt="0"/>
      <dgm:spPr/>
    </dgm:pt>
    <dgm:pt modelId="{8AFE1FD8-E3AF-4C5C-9B64-77CEA92107BF}" type="pres">
      <dgm:prSet presAssocID="{0C743966-6DD7-484C-B389-8906B9819DC6}" presName="bgRect" presStyleLbl="bgShp" presStyleIdx="0" presStyleCnt="4"/>
      <dgm:spPr/>
    </dgm:pt>
    <dgm:pt modelId="{9F572308-018C-44F0-8BFF-B60A5D06781C}" type="pres">
      <dgm:prSet presAssocID="{0C743966-6DD7-484C-B389-8906B9819DC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DF82B54-8B15-4BD3-AB2F-8C881ADDA61C}" type="pres">
      <dgm:prSet presAssocID="{0C743966-6DD7-484C-B389-8906B9819DC6}" presName="spaceRect" presStyleCnt="0"/>
      <dgm:spPr/>
    </dgm:pt>
    <dgm:pt modelId="{24FAD2CD-E4C8-4F5A-B5E5-EEAC65A96124}" type="pres">
      <dgm:prSet presAssocID="{0C743966-6DD7-484C-B389-8906B9819DC6}" presName="parTx" presStyleLbl="revTx" presStyleIdx="0" presStyleCnt="4">
        <dgm:presLayoutVars>
          <dgm:chMax val="0"/>
          <dgm:chPref val="0"/>
        </dgm:presLayoutVars>
      </dgm:prSet>
      <dgm:spPr/>
    </dgm:pt>
    <dgm:pt modelId="{F3D5AE43-F1B8-49BE-ACA6-44B070B03AFA}" type="pres">
      <dgm:prSet presAssocID="{7C0E766A-765C-4C04-8FFA-9B8B999B053F}" presName="sibTrans" presStyleCnt="0"/>
      <dgm:spPr/>
    </dgm:pt>
    <dgm:pt modelId="{F2D7FD5B-28E4-4191-92BB-325F747C2973}" type="pres">
      <dgm:prSet presAssocID="{222E52A2-122B-4B75-BC96-F6CA2E35EA2D}" presName="compNode" presStyleCnt="0"/>
      <dgm:spPr/>
    </dgm:pt>
    <dgm:pt modelId="{3B0D43C5-EFA3-4631-A008-5FC34EED7CBD}" type="pres">
      <dgm:prSet presAssocID="{222E52A2-122B-4B75-BC96-F6CA2E35EA2D}" presName="bgRect" presStyleLbl="bgShp" presStyleIdx="1" presStyleCnt="4"/>
      <dgm:spPr/>
    </dgm:pt>
    <dgm:pt modelId="{C8A299FA-15EB-458A-A177-95DDF97AF500}" type="pres">
      <dgm:prSet presAssocID="{222E52A2-122B-4B75-BC96-F6CA2E35EA2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D99AD51F-644E-4824-807F-AA6BD8B0FD92}" type="pres">
      <dgm:prSet presAssocID="{222E52A2-122B-4B75-BC96-F6CA2E35EA2D}" presName="spaceRect" presStyleCnt="0"/>
      <dgm:spPr/>
    </dgm:pt>
    <dgm:pt modelId="{A0A94A85-13FE-4032-A837-C9C9927B85FF}" type="pres">
      <dgm:prSet presAssocID="{222E52A2-122B-4B75-BC96-F6CA2E35EA2D}" presName="parTx" presStyleLbl="revTx" presStyleIdx="1" presStyleCnt="4">
        <dgm:presLayoutVars>
          <dgm:chMax val="0"/>
          <dgm:chPref val="0"/>
        </dgm:presLayoutVars>
      </dgm:prSet>
      <dgm:spPr/>
    </dgm:pt>
    <dgm:pt modelId="{D24438F6-0753-4384-8791-8FD78C262AC5}" type="pres">
      <dgm:prSet presAssocID="{4C4361E7-205A-4AED-9AC8-EEECA36B9625}" presName="sibTrans" presStyleCnt="0"/>
      <dgm:spPr/>
    </dgm:pt>
    <dgm:pt modelId="{C237A23B-9DB3-431A-A3E3-FC4C7DB89327}" type="pres">
      <dgm:prSet presAssocID="{96F6B00E-667E-4029-83C5-7564A4AC90B0}" presName="compNode" presStyleCnt="0"/>
      <dgm:spPr/>
    </dgm:pt>
    <dgm:pt modelId="{3B060602-4692-489C-8543-B51E41D05929}" type="pres">
      <dgm:prSet presAssocID="{96F6B00E-667E-4029-83C5-7564A4AC90B0}" presName="bgRect" presStyleLbl="bgShp" presStyleIdx="2" presStyleCnt="4"/>
      <dgm:spPr/>
    </dgm:pt>
    <dgm:pt modelId="{89925EDA-A04E-4AF1-AFE8-DC2CA117EE13}" type="pres">
      <dgm:prSet presAssocID="{96F6B00E-667E-4029-83C5-7564A4AC90B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990F7559-D306-454A-B46A-2BFDE926E5D0}" type="pres">
      <dgm:prSet presAssocID="{96F6B00E-667E-4029-83C5-7564A4AC90B0}" presName="spaceRect" presStyleCnt="0"/>
      <dgm:spPr/>
    </dgm:pt>
    <dgm:pt modelId="{473D8205-C58F-4B06-B7DE-4E484DA0E287}" type="pres">
      <dgm:prSet presAssocID="{96F6B00E-667E-4029-83C5-7564A4AC90B0}" presName="parTx" presStyleLbl="revTx" presStyleIdx="2" presStyleCnt="4">
        <dgm:presLayoutVars>
          <dgm:chMax val="0"/>
          <dgm:chPref val="0"/>
        </dgm:presLayoutVars>
      </dgm:prSet>
      <dgm:spPr/>
    </dgm:pt>
    <dgm:pt modelId="{0D7C141F-B3C9-41DD-AFBB-039CADD8BA8C}" type="pres">
      <dgm:prSet presAssocID="{AC28DBC9-5620-4E3D-8A5F-A2EA5F3B43C4}" presName="sibTrans" presStyleCnt="0"/>
      <dgm:spPr/>
    </dgm:pt>
    <dgm:pt modelId="{73842877-E626-4067-9D0B-729CE144883F}" type="pres">
      <dgm:prSet presAssocID="{6C71E892-BDCB-4D2F-8A62-F95434E227B0}" presName="compNode" presStyleCnt="0"/>
      <dgm:spPr/>
    </dgm:pt>
    <dgm:pt modelId="{37D0ECD7-C4AE-4891-A673-86CAA7D25E49}" type="pres">
      <dgm:prSet presAssocID="{6C71E892-BDCB-4D2F-8A62-F95434E227B0}" presName="bgRect" presStyleLbl="bgShp" presStyleIdx="3" presStyleCnt="4"/>
      <dgm:spPr/>
    </dgm:pt>
    <dgm:pt modelId="{4ECFB724-2DFC-49BB-8033-4B03B74E1306}" type="pres">
      <dgm:prSet presAssocID="{6C71E892-BDCB-4D2F-8A62-F95434E227B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D3A7FD32-3084-454E-992C-D095B3B4D577}" type="pres">
      <dgm:prSet presAssocID="{6C71E892-BDCB-4D2F-8A62-F95434E227B0}" presName="spaceRect" presStyleCnt="0"/>
      <dgm:spPr/>
    </dgm:pt>
    <dgm:pt modelId="{F77E3882-CE0E-4EAC-BBC6-0D06ED6EB813}" type="pres">
      <dgm:prSet presAssocID="{6C71E892-BDCB-4D2F-8A62-F95434E227B0}" presName="parTx" presStyleLbl="revTx" presStyleIdx="3" presStyleCnt="4">
        <dgm:presLayoutVars>
          <dgm:chMax val="0"/>
          <dgm:chPref val="0"/>
        </dgm:presLayoutVars>
      </dgm:prSet>
      <dgm:spPr/>
    </dgm:pt>
  </dgm:ptLst>
  <dgm:cxnLst>
    <dgm:cxn modelId="{1ADEDEA0-A7F2-43CE-B4EA-273595377EF5}" type="presOf" srcId="{96F6B00E-667E-4029-83C5-7564A4AC90B0}" destId="{473D8205-C58F-4B06-B7DE-4E484DA0E287}" srcOrd="0" destOrd="0" presId="urn:microsoft.com/office/officeart/2018/2/layout/IconVerticalSolidList"/>
    <dgm:cxn modelId="{3EDC2FA5-182E-49DB-935B-B77EC710C4F9}" type="presOf" srcId="{E344CC15-EF49-43BF-89C2-357DF38DDFED}" destId="{05255656-778E-4AA5-B518-D975D3422C70}" srcOrd="0" destOrd="0" presId="urn:microsoft.com/office/officeart/2018/2/layout/IconVerticalSolidList"/>
    <dgm:cxn modelId="{396695AF-6AA4-414E-8EE0-04F1CEB41A26}" srcId="{E344CC15-EF49-43BF-89C2-357DF38DDFED}" destId="{0C743966-6DD7-484C-B389-8906B9819DC6}" srcOrd="0" destOrd="0" parTransId="{5AB8FD56-720C-404D-8BB5-89A94FC80FC8}" sibTransId="{7C0E766A-765C-4C04-8FFA-9B8B999B053F}"/>
    <dgm:cxn modelId="{EF7936B8-5615-40C4-AFE6-A27D0A8F4EE3}" srcId="{E344CC15-EF49-43BF-89C2-357DF38DDFED}" destId="{222E52A2-122B-4B75-BC96-F6CA2E35EA2D}" srcOrd="1" destOrd="0" parTransId="{5405B499-E735-4AAF-9E87-31705B320289}" sibTransId="{4C4361E7-205A-4AED-9AC8-EEECA36B9625}"/>
    <dgm:cxn modelId="{861B10C7-787D-4DEB-8846-786B2DA19836}" type="presOf" srcId="{0C743966-6DD7-484C-B389-8906B9819DC6}" destId="{24FAD2CD-E4C8-4F5A-B5E5-EEAC65A96124}" srcOrd="0" destOrd="0" presId="urn:microsoft.com/office/officeart/2018/2/layout/IconVerticalSolidList"/>
    <dgm:cxn modelId="{954D1CD1-A579-48BA-849D-CC6BF2C7AAD4}" srcId="{E344CC15-EF49-43BF-89C2-357DF38DDFED}" destId="{6C71E892-BDCB-4D2F-8A62-F95434E227B0}" srcOrd="3" destOrd="0" parTransId="{B0A651F7-944C-4202-8D8E-C3126DD58ACB}" sibTransId="{A85398A9-1848-478C-B003-CB17EF45BD69}"/>
    <dgm:cxn modelId="{4C1B20D4-20E9-4094-BB11-8DD4DE38C88A}" type="presOf" srcId="{222E52A2-122B-4B75-BC96-F6CA2E35EA2D}" destId="{A0A94A85-13FE-4032-A837-C9C9927B85FF}" srcOrd="0" destOrd="0" presId="urn:microsoft.com/office/officeart/2018/2/layout/IconVerticalSolidList"/>
    <dgm:cxn modelId="{799C6FEF-9206-42A5-891E-112D419D4DF6}" srcId="{E344CC15-EF49-43BF-89C2-357DF38DDFED}" destId="{96F6B00E-667E-4029-83C5-7564A4AC90B0}" srcOrd="2" destOrd="0" parTransId="{6F543E09-0C1A-4A87-8D4D-A96BE9CF2058}" sibTransId="{AC28DBC9-5620-4E3D-8A5F-A2EA5F3B43C4}"/>
    <dgm:cxn modelId="{D32761F4-2552-431E-AA4D-B44D2D1D3B61}" type="presOf" srcId="{6C71E892-BDCB-4D2F-8A62-F95434E227B0}" destId="{F77E3882-CE0E-4EAC-BBC6-0D06ED6EB813}" srcOrd="0" destOrd="0" presId="urn:microsoft.com/office/officeart/2018/2/layout/IconVerticalSolidList"/>
    <dgm:cxn modelId="{EDEBFE50-57C0-4755-9489-0A627742D1D0}" type="presParOf" srcId="{05255656-778E-4AA5-B518-D975D3422C70}" destId="{26E6D59F-13AD-49C0-94AF-C1B5C4874C53}" srcOrd="0" destOrd="0" presId="urn:microsoft.com/office/officeart/2018/2/layout/IconVerticalSolidList"/>
    <dgm:cxn modelId="{4213069E-3DFF-4307-A175-58C98A771AED}" type="presParOf" srcId="{26E6D59F-13AD-49C0-94AF-C1B5C4874C53}" destId="{8AFE1FD8-E3AF-4C5C-9B64-77CEA92107BF}" srcOrd="0" destOrd="0" presId="urn:microsoft.com/office/officeart/2018/2/layout/IconVerticalSolidList"/>
    <dgm:cxn modelId="{60E1CC7F-00D2-4E8B-A049-6C6E92C5F5D8}" type="presParOf" srcId="{26E6D59F-13AD-49C0-94AF-C1B5C4874C53}" destId="{9F572308-018C-44F0-8BFF-B60A5D06781C}" srcOrd="1" destOrd="0" presId="urn:microsoft.com/office/officeart/2018/2/layout/IconVerticalSolidList"/>
    <dgm:cxn modelId="{CAA235E5-1722-4A28-9FC7-854D3653C5FE}" type="presParOf" srcId="{26E6D59F-13AD-49C0-94AF-C1B5C4874C53}" destId="{2DF82B54-8B15-4BD3-AB2F-8C881ADDA61C}" srcOrd="2" destOrd="0" presId="urn:microsoft.com/office/officeart/2018/2/layout/IconVerticalSolidList"/>
    <dgm:cxn modelId="{E233F72B-62F9-4C71-B26A-5B53CC4053D3}" type="presParOf" srcId="{26E6D59F-13AD-49C0-94AF-C1B5C4874C53}" destId="{24FAD2CD-E4C8-4F5A-B5E5-EEAC65A96124}" srcOrd="3" destOrd="0" presId="urn:microsoft.com/office/officeart/2018/2/layout/IconVerticalSolidList"/>
    <dgm:cxn modelId="{BFEE4345-1434-4796-B9EC-7DD48806DE3C}" type="presParOf" srcId="{05255656-778E-4AA5-B518-D975D3422C70}" destId="{F3D5AE43-F1B8-49BE-ACA6-44B070B03AFA}" srcOrd="1" destOrd="0" presId="urn:microsoft.com/office/officeart/2018/2/layout/IconVerticalSolidList"/>
    <dgm:cxn modelId="{9439BD28-7E80-4104-939E-F8C49B710D87}" type="presParOf" srcId="{05255656-778E-4AA5-B518-D975D3422C70}" destId="{F2D7FD5B-28E4-4191-92BB-325F747C2973}" srcOrd="2" destOrd="0" presId="urn:microsoft.com/office/officeart/2018/2/layout/IconVerticalSolidList"/>
    <dgm:cxn modelId="{BFC3D45E-FEDA-4DF9-AC71-7DACCAD05411}" type="presParOf" srcId="{F2D7FD5B-28E4-4191-92BB-325F747C2973}" destId="{3B0D43C5-EFA3-4631-A008-5FC34EED7CBD}" srcOrd="0" destOrd="0" presId="urn:microsoft.com/office/officeart/2018/2/layout/IconVerticalSolidList"/>
    <dgm:cxn modelId="{C904848B-524F-4BBF-8DC6-925E60E00845}" type="presParOf" srcId="{F2D7FD5B-28E4-4191-92BB-325F747C2973}" destId="{C8A299FA-15EB-458A-A177-95DDF97AF500}" srcOrd="1" destOrd="0" presId="urn:microsoft.com/office/officeart/2018/2/layout/IconVerticalSolidList"/>
    <dgm:cxn modelId="{83A423BB-383C-43A5-B79F-5192E4002A37}" type="presParOf" srcId="{F2D7FD5B-28E4-4191-92BB-325F747C2973}" destId="{D99AD51F-644E-4824-807F-AA6BD8B0FD92}" srcOrd="2" destOrd="0" presId="urn:microsoft.com/office/officeart/2018/2/layout/IconVerticalSolidList"/>
    <dgm:cxn modelId="{7FE88A74-0758-4127-888B-467F03BE52C2}" type="presParOf" srcId="{F2D7FD5B-28E4-4191-92BB-325F747C2973}" destId="{A0A94A85-13FE-4032-A837-C9C9927B85FF}" srcOrd="3" destOrd="0" presId="urn:microsoft.com/office/officeart/2018/2/layout/IconVerticalSolidList"/>
    <dgm:cxn modelId="{6BD4E90C-B4B0-458B-87C4-16CD717CEC7C}" type="presParOf" srcId="{05255656-778E-4AA5-B518-D975D3422C70}" destId="{D24438F6-0753-4384-8791-8FD78C262AC5}" srcOrd="3" destOrd="0" presId="urn:microsoft.com/office/officeart/2018/2/layout/IconVerticalSolidList"/>
    <dgm:cxn modelId="{653D3E1F-68CA-4214-A815-19014B32B060}" type="presParOf" srcId="{05255656-778E-4AA5-B518-D975D3422C70}" destId="{C237A23B-9DB3-431A-A3E3-FC4C7DB89327}" srcOrd="4" destOrd="0" presId="urn:microsoft.com/office/officeart/2018/2/layout/IconVerticalSolidList"/>
    <dgm:cxn modelId="{562C9BD2-0521-4F90-94E9-9776C2E5F2BB}" type="presParOf" srcId="{C237A23B-9DB3-431A-A3E3-FC4C7DB89327}" destId="{3B060602-4692-489C-8543-B51E41D05929}" srcOrd="0" destOrd="0" presId="urn:microsoft.com/office/officeart/2018/2/layout/IconVerticalSolidList"/>
    <dgm:cxn modelId="{22BEE4BB-685B-4024-9A2A-086CAEF9D5F7}" type="presParOf" srcId="{C237A23B-9DB3-431A-A3E3-FC4C7DB89327}" destId="{89925EDA-A04E-4AF1-AFE8-DC2CA117EE13}" srcOrd="1" destOrd="0" presId="urn:microsoft.com/office/officeart/2018/2/layout/IconVerticalSolidList"/>
    <dgm:cxn modelId="{44AAB923-2E39-426A-99DC-79A68B330CD2}" type="presParOf" srcId="{C237A23B-9DB3-431A-A3E3-FC4C7DB89327}" destId="{990F7559-D306-454A-B46A-2BFDE926E5D0}" srcOrd="2" destOrd="0" presId="urn:microsoft.com/office/officeart/2018/2/layout/IconVerticalSolidList"/>
    <dgm:cxn modelId="{34379014-0477-4476-AECB-04EA59E1C6A5}" type="presParOf" srcId="{C237A23B-9DB3-431A-A3E3-FC4C7DB89327}" destId="{473D8205-C58F-4B06-B7DE-4E484DA0E287}" srcOrd="3" destOrd="0" presId="urn:microsoft.com/office/officeart/2018/2/layout/IconVerticalSolidList"/>
    <dgm:cxn modelId="{1ECBACA3-6CA6-429D-8F52-05A4F67B3D78}" type="presParOf" srcId="{05255656-778E-4AA5-B518-D975D3422C70}" destId="{0D7C141F-B3C9-41DD-AFBB-039CADD8BA8C}" srcOrd="5" destOrd="0" presId="urn:microsoft.com/office/officeart/2018/2/layout/IconVerticalSolidList"/>
    <dgm:cxn modelId="{EB453741-E7A6-4D7C-9802-A07CF5111FBC}" type="presParOf" srcId="{05255656-778E-4AA5-B518-D975D3422C70}" destId="{73842877-E626-4067-9D0B-729CE144883F}" srcOrd="6" destOrd="0" presId="urn:microsoft.com/office/officeart/2018/2/layout/IconVerticalSolidList"/>
    <dgm:cxn modelId="{186DEBCC-A70D-4EDD-B73B-1B0789763F75}" type="presParOf" srcId="{73842877-E626-4067-9D0B-729CE144883F}" destId="{37D0ECD7-C4AE-4891-A673-86CAA7D25E49}" srcOrd="0" destOrd="0" presId="urn:microsoft.com/office/officeart/2018/2/layout/IconVerticalSolidList"/>
    <dgm:cxn modelId="{ED9D1A44-D50B-44F4-81ED-9F50CCC4C579}" type="presParOf" srcId="{73842877-E626-4067-9D0B-729CE144883F}" destId="{4ECFB724-2DFC-49BB-8033-4B03B74E1306}" srcOrd="1" destOrd="0" presId="urn:microsoft.com/office/officeart/2018/2/layout/IconVerticalSolidList"/>
    <dgm:cxn modelId="{2E469267-2D12-41A0-9EAD-3D03D9FA86B8}" type="presParOf" srcId="{73842877-E626-4067-9D0B-729CE144883F}" destId="{D3A7FD32-3084-454E-992C-D095B3B4D577}" srcOrd="2" destOrd="0" presId="urn:microsoft.com/office/officeart/2018/2/layout/IconVerticalSolidList"/>
    <dgm:cxn modelId="{DCD4627B-BF8C-4031-BB90-CBD1D43A551D}" type="presParOf" srcId="{73842877-E626-4067-9D0B-729CE144883F}" destId="{F77E3882-CE0E-4EAC-BBC6-0D06ED6EB81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314B90-6462-4D1E-90E5-EA36E9C2114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7187F81-5171-40B0-932E-66002D822885}">
      <dgm:prSet/>
      <dgm:spPr/>
      <dgm:t>
        <a:bodyPr/>
        <a:lstStyle/>
        <a:p>
          <a:r>
            <a:rPr lang="en-US"/>
            <a:t>Centralization</a:t>
          </a:r>
        </a:p>
      </dgm:t>
    </dgm:pt>
    <dgm:pt modelId="{AC5D97B4-C256-434E-8B45-E6C8675FE9E0}" type="parTrans" cxnId="{A2354CA6-BD69-46B7-8D53-78F96044EFB1}">
      <dgm:prSet/>
      <dgm:spPr/>
      <dgm:t>
        <a:bodyPr/>
        <a:lstStyle/>
        <a:p>
          <a:endParaRPr lang="en-US"/>
        </a:p>
      </dgm:t>
    </dgm:pt>
    <dgm:pt modelId="{E172FB7B-EA08-4012-90CE-FDD3F2A1F9FA}" type="sibTrans" cxnId="{A2354CA6-BD69-46B7-8D53-78F96044EFB1}">
      <dgm:prSet/>
      <dgm:spPr/>
      <dgm:t>
        <a:bodyPr/>
        <a:lstStyle/>
        <a:p>
          <a:endParaRPr lang="en-US"/>
        </a:p>
      </dgm:t>
    </dgm:pt>
    <dgm:pt modelId="{580465F0-4D48-44A1-BEC2-5EF0BEFF127D}">
      <dgm:prSet/>
      <dgm:spPr/>
      <dgm:t>
        <a:bodyPr/>
        <a:lstStyle/>
        <a:p>
          <a:r>
            <a:rPr lang="en-US"/>
            <a:t>Flexibility</a:t>
          </a:r>
        </a:p>
      </dgm:t>
    </dgm:pt>
    <dgm:pt modelId="{4A92E5C4-943D-4530-AA37-707B341D21D8}" type="parTrans" cxnId="{F87E5EF0-ECF8-41BC-81DD-FE9E3722FFFC}">
      <dgm:prSet/>
      <dgm:spPr/>
      <dgm:t>
        <a:bodyPr/>
        <a:lstStyle/>
        <a:p>
          <a:endParaRPr lang="en-US"/>
        </a:p>
      </dgm:t>
    </dgm:pt>
    <dgm:pt modelId="{74E9055C-6B9B-4B71-9EC7-47FF4AE638A3}" type="sibTrans" cxnId="{F87E5EF0-ECF8-41BC-81DD-FE9E3722FFFC}">
      <dgm:prSet/>
      <dgm:spPr/>
      <dgm:t>
        <a:bodyPr/>
        <a:lstStyle/>
        <a:p>
          <a:endParaRPr lang="en-US"/>
        </a:p>
      </dgm:t>
    </dgm:pt>
    <dgm:pt modelId="{C6733209-8AD5-4EAE-A113-987E80FA7A9A}">
      <dgm:prSet/>
      <dgm:spPr/>
      <dgm:t>
        <a:bodyPr/>
        <a:lstStyle/>
        <a:p>
          <a:r>
            <a:rPr lang="en-US"/>
            <a:t>Security</a:t>
          </a:r>
        </a:p>
      </dgm:t>
    </dgm:pt>
    <dgm:pt modelId="{B76F6815-D259-4E65-B704-4C5DC8AF0B11}" type="parTrans" cxnId="{B041BE7F-AF55-442C-B512-492A8C6F8FE1}">
      <dgm:prSet/>
      <dgm:spPr/>
      <dgm:t>
        <a:bodyPr/>
        <a:lstStyle/>
        <a:p>
          <a:endParaRPr lang="en-US"/>
        </a:p>
      </dgm:t>
    </dgm:pt>
    <dgm:pt modelId="{82D414D2-6AEF-4A7A-9114-C85F7C393CB5}" type="sibTrans" cxnId="{B041BE7F-AF55-442C-B512-492A8C6F8FE1}">
      <dgm:prSet/>
      <dgm:spPr/>
      <dgm:t>
        <a:bodyPr/>
        <a:lstStyle/>
        <a:p>
          <a:endParaRPr lang="en-US"/>
        </a:p>
      </dgm:t>
    </dgm:pt>
    <dgm:pt modelId="{C73B4DEC-1DEF-4302-BCA9-B8FC12BF6D3F}">
      <dgm:prSet/>
      <dgm:spPr/>
      <dgm:t>
        <a:bodyPr/>
        <a:lstStyle/>
        <a:p>
          <a:r>
            <a:rPr lang="en-US"/>
            <a:t>Simplification</a:t>
          </a:r>
        </a:p>
      </dgm:t>
    </dgm:pt>
    <dgm:pt modelId="{DC15F55E-1A71-4EED-854C-6E71CDEEED5B}" type="parTrans" cxnId="{9FA31C8E-D09C-418B-8E59-FE858718F1B8}">
      <dgm:prSet/>
      <dgm:spPr/>
      <dgm:t>
        <a:bodyPr/>
        <a:lstStyle/>
        <a:p>
          <a:endParaRPr lang="en-US"/>
        </a:p>
      </dgm:t>
    </dgm:pt>
    <dgm:pt modelId="{367AE199-CF27-4C48-A3C8-F5863AEF3776}" type="sibTrans" cxnId="{9FA31C8E-D09C-418B-8E59-FE858718F1B8}">
      <dgm:prSet/>
      <dgm:spPr/>
      <dgm:t>
        <a:bodyPr/>
        <a:lstStyle/>
        <a:p>
          <a:endParaRPr lang="en-US"/>
        </a:p>
      </dgm:t>
    </dgm:pt>
    <dgm:pt modelId="{D8DA80DD-6EA3-4443-9763-F07F5078BFF4}">
      <dgm:prSet/>
      <dgm:spPr/>
      <dgm:t>
        <a:bodyPr/>
        <a:lstStyle/>
        <a:p>
          <a:r>
            <a:rPr lang="en-US"/>
            <a:t>Maximize performance</a:t>
          </a:r>
        </a:p>
      </dgm:t>
    </dgm:pt>
    <dgm:pt modelId="{12BC712F-EEBC-4B74-BE2B-3A978FD3B163}" type="parTrans" cxnId="{D5FB3373-76A5-41EA-8AD9-85717580F281}">
      <dgm:prSet/>
      <dgm:spPr/>
      <dgm:t>
        <a:bodyPr/>
        <a:lstStyle/>
        <a:p>
          <a:endParaRPr lang="en-US"/>
        </a:p>
      </dgm:t>
    </dgm:pt>
    <dgm:pt modelId="{6C1487F3-22BA-4302-A0FE-8B723BEB5471}" type="sibTrans" cxnId="{D5FB3373-76A5-41EA-8AD9-85717580F281}">
      <dgm:prSet/>
      <dgm:spPr/>
      <dgm:t>
        <a:bodyPr/>
        <a:lstStyle/>
        <a:p>
          <a:endParaRPr lang="en-US"/>
        </a:p>
      </dgm:t>
    </dgm:pt>
    <dgm:pt modelId="{74A84A74-0564-4504-9B40-C6981767DF7D}">
      <dgm:prSet/>
      <dgm:spPr/>
      <dgm:t>
        <a:bodyPr/>
        <a:lstStyle/>
        <a:p>
          <a:r>
            <a:rPr lang="en-US"/>
            <a:t>Support remote workers</a:t>
          </a:r>
        </a:p>
      </dgm:t>
    </dgm:pt>
    <dgm:pt modelId="{B2B857BA-5774-4213-A656-66934B8863D4}" type="parTrans" cxnId="{6F619B60-68E0-42D3-A7D0-B55F2BC50269}">
      <dgm:prSet/>
      <dgm:spPr/>
      <dgm:t>
        <a:bodyPr/>
        <a:lstStyle/>
        <a:p>
          <a:endParaRPr lang="en-US"/>
        </a:p>
      </dgm:t>
    </dgm:pt>
    <dgm:pt modelId="{14BA08F9-6283-4459-9DF8-E0A1B5FBB604}" type="sibTrans" cxnId="{6F619B60-68E0-42D3-A7D0-B55F2BC50269}">
      <dgm:prSet/>
      <dgm:spPr/>
      <dgm:t>
        <a:bodyPr/>
        <a:lstStyle/>
        <a:p>
          <a:endParaRPr lang="en-US"/>
        </a:p>
      </dgm:t>
    </dgm:pt>
    <dgm:pt modelId="{6E044D15-038A-4015-BDC8-B042DA48E875}" type="pres">
      <dgm:prSet presAssocID="{FC314B90-6462-4D1E-90E5-EA36E9C21147}" presName="root" presStyleCnt="0">
        <dgm:presLayoutVars>
          <dgm:dir/>
          <dgm:resizeHandles val="exact"/>
        </dgm:presLayoutVars>
      </dgm:prSet>
      <dgm:spPr/>
    </dgm:pt>
    <dgm:pt modelId="{0D09A1E4-1694-451F-AEEA-3E650F78C9CB}" type="pres">
      <dgm:prSet presAssocID="{17187F81-5171-40B0-932E-66002D822885}" presName="compNode" presStyleCnt="0"/>
      <dgm:spPr/>
    </dgm:pt>
    <dgm:pt modelId="{D18A8031-8C84-408F-BB6C-31A1E39F1EB4}" type="pres">
      <dgm:prSet presAssocID="{17187F81-5171-40B0-932E-66002D822885}" presName="bgRect" presStyleLbl="bgShp" presStyleIdx="0" presStyleCnt="6"/>
      <dgm:spPr/>
    </dgm:pt>
    <dgm:pt modelId="{D69AABD0-786D-43B5-885A-89CA9D07D597}" type="pres">
      <dgm:prSet presAssocID="{17187F81-5171-40B0-932E-66002D82288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a:ext>
      </dgm:extLst>
    </dgm:pt>
    <dgm:pt modelId="{528AFD02-AB1E-43D1-AD12-EA2C23589D2E}" type="pres">
      <dgm:prSet presAssocID="{17187F81-5171-40B0-932E-66002D822885}" presName="spaceRect" presStyleCnt="0"/>
      <dgm:spPr/>
    </dgm:pt>
    <dgm:pt modelId="{CC13845F-48CF-4350-B94C-8CAE345ED812}" type="pres">
      <dgm:prSet presAssocID="{17187F81-5171-40B0-932E-66002D822885}" presName="parTx" presStyleLbl="revTx" presStyleIdx="0" presStyleCnt="6">
        <dgm:presLayoutVars>
          <dgm:chMax val="0"/>
          <dgm:chPref val="0"/>
        </dgm:presLayoutVars>
      </dgm:prSet>
      <dgm:spPr/>
    </dgm:pt>
    <dgm:pt modelId="{A2441712-3B75-4253-97C5-840460E31195}" type="pres">
      <dgm:prSet presAssocID="{E172FB7B-EA08-4012-90CE-FDD3F2A1F9FA}" presName="sibTrans" presStyleCnt="0"/>
      <dgm:spPr/>
    </dgm:pt>
    <dgm:pt modelId="{B860A909-1955-4BDB-8218-946FECAA3075}" type="pres">
      <dgm:prSet presAssocID="{580465F0-4D48-44A1-BEC2-5EF0BEFF127D}" presName="compNode" presStyleCnt="0"/>
      <dgm:spPr/>
    </dgm:pt>
    <dgm:pt modelId="{6A3B8A99-0924-4248-89DE-AEF0E05934E6}" type="pres">
      <dgm:prSet presAssocID="{580465F0-4D48-44A1-BEC2-5EF0BEFF127D}" presName="bgRect" presStyleLbl="bgShp" presStyleIdx="1" presStyleCnt="6"/>
      <dgm:spPr/>
    </dgm:pt>
    <dgm:pt modelId="{88B4BB44-7291-421B-9598-C98EB12C1330}" type="pres">
      <dgm:prSet presAssocID="{580465F0-4D48-44A1-BEC2-5EF0BEFF127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n"/>
        </a:ext>
      </dgm:extLst>
    </dgm:pt>
    <dgm:pt modelId="{C5C6856D-C109-488A-B35C-00FD021A44D6}" type="pres">
      <dgm:prSet presAssocID="{580465F0-4D48-44A1-BEC2-5EF0BEFF127D}" presName="spaceRect" presStyleCnt="0"/>
      <dgm:spPr/>
    </dgm:pt>
    <dgm:pt modelId="{D097D589-6111-4D54-903E-D6B6C8EF74A6}" type="pres">
      <dgm:prSet presAssocID="{580465F0-4D48-44A1-BEC2-5EF0BEFF127D}" presName="parTx" presStyleLbl="revTx" presStyleIdx="1" presStyleCnt="6">
        <dgm:presLayoutVars>
          <dgm:chMax val="0"/>
          <dgm:chPref val="0"/>
        </dgm:presLayoutVars>
      </dgm:prSet>
      <dgm:spPr/>
    </dgm:pt>
    <dgm:pt modelId="{A4ADFD6F-E814-4926-9DFC-2A3EEB4DB576}" type="pres">
      <dgm:prSet presAssocID="{74E9055C-6B9B-4B71-9EC7-47FF4AE638A3}" presName="sibTrans" presStyleCnt="0"/>
      <dgm:spPr/>
    </dgm:pt>
    <dgm:pt modelId="{77E2C835-EA36-4D4A-98BB-8BC1FDC3E9F0}" type="pres">
      <dgm:prSet presAssocID="{C6733209-8AD5-4EAE-A113-987E80FA7A9A}" presName="compNode" presStyleCnt="0"/>
      <dgm:spPr/>
    </dgm:pt>
    <dgm:pt modelId="{C419F7E1-45B7-4FD1-8A15-38C45786EC52}" type="pres">
      <dgm:prSet presAssocID="{C6733209-8AD5-4EAE-A113-987E80FA7A9A}" presName="bgRect" presStyleLbl="bgShp" presStyleIdx="2" presStyleCnt="6"/>
      <dgm:spPr/>
    </dgm:pt>
    <dgm:pt modelId="{501FB401-8BC5-46B1-987B-6A16F839D2E8}" type="pres">
      <dgm:prSet presAssocID="{C6733209-8AD5-4EAE-A113-987E80FA7A9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curity Camera"/>
        </a:ext>
      </dgm:extLst>
    </dgm:pt>
    <dgm:pt modelId="{2E5FD7D1-BCA1-4C4C-A8B3-034AB579BBA3}" type="pres">
      <dgm:prSet presAssocID="{C6733209-8AD5-4EAE-A113-987E80FA7A9A}" presName="spaceRect" presStyleCnt="0"/>
      <dgm:spPr/>
    </dgm:pt>
    <dgm:pt modelId="{5AA8A050-2D4B-48BD-B375-F949D0F54C23}" type="pres">
      <dgm:prSet presAssocID="{C6733209-8AD5-4EAE-A113-987E80FA7A9A}" presName="parTx" presStyleLbl="revTx" presStyleIdx="2" presStyleCnt="6">
        <dgm:presLayoutVars>
          <dgm:chMax val="0"/>
          <dgm:chPref val="0"/>
        </dgm:presLayoutVars>
      </dgm:prSet>
      <dgm:spPr/>
    </dgm:pt>
    <dgm:pt modelId="{BFBFCD25-1CB2-4545-AC37-0886CAA4CB3C}" type="pres">
      <dgm:prSet presAssocID="{82D414D2-6AEF-4A7A-9114-C85F7C393CB5}" presName="sibTrans" presStyleCnt="0"/>
      <dgm:spPr/>
    </dgm:pt>
    <dgm:pt modelId="{46E3C807-EAF2-4E7C-9287-6F69412CB834}" type="pres">
      <dgm:prSet presAssocID="{C73B4DEC-1DEF-4302-BCA9-B8FC12BF6D3F}" presName="compNode" presStyleCnt="0"/>
      <dgm:spPr/>
    </dgm:pt>
    <dgm:pt modelId="{19B13D56-6F7C-408B-9403-59284F37C5FC}" type="pres">
      <dgm:prSet presAssocID="{C73B4DEC-1DEF-4302-BCA9-B8FC12BF6D3F}" presName="bgRect" presStyleLbl="bgShp" presStyleIdx="3" presStyleCnt="6"/>
      <dgm:spPr/>
    </dgm:pt>
    <dgm:pt modelId="{933215DD-B1C8-4A01-9BDE-F0C1FC1719E9}" type="pres">
      <dgm:prSet presAssocID="{C73B4DEC-1DEF-4302-BCA9-B8FC12BF6D3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076F52B6-EF85-4441-A0B2-872AA28B213D}" type="pres">
      <dgm:prSet presAssocID="{C73B4DEC-1DEF-4302-BCA9-B8FC12BF6D3F}" presName="spaceRect" presStyleCnt="0"/>
      <dgm:spPr/>
    </dgm:pt>
    <dgm:pt modelId="{60FE00B9-6CFF-4D18-BAEF-5753986E16F6}" type="pres">
      <dgm:prSet presAssocID="{C73B4DEC-1DEF-4302-BCA9-B8FC12BF6D3F}" presName="parTx" presStyleLbl="revTx" presStyleIdx="3" presStyleCnt="6">
        <dgm:presLayoutVars>
          <dgm:chMax val="0"/>
          <dgm:chPref val="0"/>
        </dgm:presLayoutVars>
      </dgm:prSet>
      <dgm:spPr/>
    </dgm:pt>
    <dgm:pt modelId="{7C5BB4B3-130F-4B68-B738-F7A3730174EA}" type="pres">
      <dgm:prSet presAssocID="{367AE199-CF27-4C48-A3C8-F5863AEF3776}" presName="sibTrans" presStyleCnt="0"/>
      <dgm:spPr/>
    </dgm:pt>
    <dgm:pt modelId="{07AD9C56-52EC-40D0-A63D-DEB35EE4AB15}" type="pres">
      <dgm:prSet presAssocID="{D8DA80DD-6EA3-4443-9763-F07F5078BFF4}" presName="compNode" presStyleCnt="0"/>
      <dgm:spPr/>
    </dgm:pt>
    <dgm:pt modelId="{7F130BCF-E318-471C-9638-B33C8C52BBC0}" type="pres">
      <dgm:prSet presAssocID="{D8DA80DD-6EA3-4443-9763-F07F5078BFF4}" presName="bgRect" presStyleLbl="bgShp" presStyleIdx="4" presStyleCnt="6"/>
      <dgm:spPr/>
    </dgm:pt>
    <dgm:pt modelId="{12FD7FCD-870E-4F24-BCB6-1613A0699139}" type="pres">
      <dgm:prSet presAssocID="{D8DA80DD-6EA3-4443-9763-F07F5078BFF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81594A1B-8805-489E-877C-EC2B406075B2}" type="pres">
      <dgm:prSet presAssocID="{D8DA80DD-6EA3-4443-9763-F07F5078BFF4}" presName="spaceRect" presStyleCnt="0"/>
      <dgm:spPr/>
    </dgm:pt>
    <dgm:pt modelId="{79A34303-078A-4626-9007-C4D0E8852274}" type="pres">
      <dgm:prSet presAssocID="{D8DA80DD-6EA3-4443-9763-F07F5078BFF4}" presName="parTx" presStyleLbl="revTx" presStyleIdx="4" presStyleCnt="6">
        <dgm:presLayoutVars>
          <dgm:chMax val="0"/>
          <dgm:chPref val="0"/>
        </dgm:presLayoutVars>
      </dgm:prSet>
      <dgm:spPr/>
    </dgm:pt>
    <dgm:pt modelId="{C16B448A-2B7D-45C3-BEBA-C1BE27358B94}" type="pres">
      <dgm:prSet presAssocID="{6C1487F3-22BA-4302-A0FE-8B723BEB5471}" presName="sibTrans" presStyleCnt="0"/>
      <dgm:spPr/>
    </dgm:pt>
    <dgm:pt modelId="{107F728A-6624-457D-999B-2893E291DEBA}" type="pres">
      <dgm:prSet presAssocID="{74A84A74-0564-4504-9B40-C6981767DF7D}" presName="compNode" presStyleCnt="0"/>
      <dgm:spPr/>
    </dgm:pt>
    <dgm:pt modelId="{44C3B63D-0A40-4A15-A071-4A92B080B121}" type="pres">
      <dgm:prSet presAssocID="{74A84A74-0564-4504-9B40-C6981767DF7D}" presName="bgRect" presStyleLbl="bgShp" presStyleIdx="5" presStyleCnt="6"/>
      <dgm:spPr/>
    </dgm:pt>
    <dgm:pt modelId="{22992ED3-BC87-4E75-987D-2DA46D4B8E37}" type="pres">
      <dgm:prSet presAssocID="{74A84A74-0564-4504-9B40-C6981767DF7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all center"/>
        </a:ext>
      </dgm:extLst>
    </dgm:pt>
    <dgm:pt modelId="{A59FB15B-47EF-4964-A59C-70188F407F43}" type="pres">
      <dgm:prSet presAssocID="{74A84A74-0564-4504-9B40-C6981767DF7D}" presName="spaceRect" presStyleCnt="0"/>
      <dgm:spPr/>
    </dgm:pt>
    <dgm:pt modelId="{0B2CC6BB-5611-436D-8F85-6565F10447F1}" type="pres">
      <dgm:prSet presAssocID="{74A84A74-0564-4504-9B40-C6981767DF7D}" presName="parTx" presStyleLbl="revTx" presStyleIdx="5" presStyleCnt="6">
        <dgm:presLayoutVars>
          <dgm:chMax val="0"/>
          <dgm:chPref val="0"/>
        </dgm:presLayoutVars>
      </dgm:prSet>
      <dgm:spPr/>
    </dgm:pt>
  </dgm:ptLst>
  <dgm:cxnLst>
    <dgm:cxn modelId="{45A06B03-D6A2-4F92-A35D-9138F8884D9C}" type="presOf" srcId="{17187F81-5171-40B0-932E-66002D822885}" destId="{CC13845F-48CF-4350-B94C-8CAE345ED812}" srcOrd="0" destOrd="0" presId="urn:microsoft.com/office/officeart/2018/2/layout/IconVerticalSolidList"/>
    <dgm:cxn modelId="{6F619B60-68E0-42D3-A7D0-B55F2BC50269}" srcId="{FC314B90-6462-4D1E-90E5-EA36E9C21147}" destId="{74A84A74-0564-4504-9B40-C6981767DF7D}" srcOrd="5" destOrd="0" parTransId="{B2B857BA-5774-4213-A656-66934B8863D4}" sibTransId="{14BA08F9-6283-4459-9DF8-E0A1B5FBB604}"/>
    <dgm:cxn modelId="{2E44426B-35F9-492D-B3EF-7A3A2B2B4C4C}" type="presOf" srcId="{C6733209-8AD5-4EAE-A113-987E80FA7A9A}" destId="{5AA8A050-2D4B-48BD-B375-F949D0F54C23}" srcOrd="0" destOrd="0" presId="urn:microsoft.com/office/officeart/2018/2/layout/IconVerticalSolidList"/>
    <dgm:cxn modelId="{BCA3BF4B-EC8E-439E-BA0B-EC847628D858}" type="presOf" srcId="{C73B4DEC-1DEF-4302-BCA9-B8FC12BF6D3F}" destId="{60FE00B9-6CFF-4D18-BAEF-5753986E16F6}" srcOrd="0" destOrd="0" presId="urn:microsoft.com/office/officeart/2018/2/layout/IconVerticalSolidList"/>
    <dgm:cxn modelId="{D5FB3373-76A5-41EA-8AD9-85717580F281}" srcId="{FC314B90-6462-4D1E-90E5-EA36E9C21147}" destId="{D8DA80DD-6EA3-4443-9763-F07F5078BFF4}" srcOrd="4" destOrd="0" parTransId="{12BC712F-EEBC-4B74-BE2B-3A978FD3B163}" sibTransId="{6C1487F3-22BA-4302-A0FE-8B723BEB5471}"/>
    <dgm:cxn modelId="{B041BE7F-AF55-442C-B512-492A8C6F8FE1}" srcId="{FC314B90-6462-4D1E-90E5-EA36E9C21147}" destId="{C6733209-8AD5-4EAE-A113-987E80FA7A9A}" srcOrd="2" destOrd="0" parTransId="{B76F6815-D259-4E65-B704-4C5DC8AF0B11}" sibTransId="{82D414D2-6AEF-4A7A-9114-C85F7C393CB5}"/>
    <dgm:cxn modelId="{9FA31C8E-D09C-418B-8E59-FE858718F1B8}" srcId="{FC314B90-6462-4D1E-90E5-EA36E9C21147}" destId="{C73B4DEC-1DEF-4302-BCA9-B8FC12BF6D3F}" srcOrd="3" destOrd="0" parTransId="{DC15F55E-1A71-4EED-854C-6E71CDEEED5B}" sibTransId="{367AE199-CF27-4C48-A3C8-F5863AEF3776}"/>
    <dgm:cxn modelId="{A2354CA6-BD69-46B7-8D53-78F96044EFB1}" srcId="{FC314B90-6462-4D1E-90E5-EA36E9C21147}" destId="{17187F81-5171-40B0-932E-66002D822885}" srcOrd="0" destOrd="0" parTransId="{AC5D97B4-C256-434E-8B45-E6C8675FE9E0}" sibTransId="{E172FB7B-EA08-4012-90CE-FDD3F2A1F9FA}"/>
    <dgm:cxn modelId="{2B76FCAE-2803-4329-9FF9-064270E434E5}" type="presOf" srcId="{74A84A74-0564-4504-9B40-C6981767DF7D}" destId="{0B2CC6BB-5611-436D-8F85-6565F10447F1}" srcOrd="0" destOrd="0" presId="urn:microsoft.com/office/officeart/2018/2/layout/IconVerticalSolidList"/>
    <dgm:cxn modelId="{75EF6CD3-9163-4DD2-A908-44E8D5A54FCB}" type="presOf" srcId="{FC314B90-6462-4D1E-90E5-EA36E9C21147}" destId="{6E044D15-038A-4015-BDC8-B042DA48E875}" srcOrd="0" destOrd="0" presId="urn:microsoft.com/office/officeart/2018/2/layout/IconVerticalSolidList"/>
    <dgm:cxn modelId="{53976FDD-925E-4E7B-93E9-DBFB7C888AA0}" type="presOf" srcId="{580465F0-4D48-44A1-BEC2-5EF0BEFF127D}" destId="{D097D589-6111-4D54-903E-D6B6C8EF74A6}" srcOrd="0" destOrd="0" presId="urn:microsoft.com/office/officeart/2018/2/layout/IconVerticalSolidList"/>
    <dgm:cxn modelId="{3EA2AEE8-D7D7-499A-86F2-48C21EAD0329}" type="presOf" srcId="{D8DA80DD-6EA3-4443-9763-F07F5078BFF4}" destId="{79A34303-078A-4626-9007-C4D0E8852274}" srcOrd="0" destOrd="0" presId="urn:microsoft.com/office/officeart/2018/2/layout/IconVerticalSolidList"/>
    <dgm:cxn modelId="{F87E5EF0-ECF8-41BC-81DD-FE9E3722FFFC}" srcId="{FC314B90-6462-4D1E-90E5-EA36E9C21147}" destId="{580465F0-4D48-44A1-BEC2-5EF0BEFF127D}" srcOrd="1" destOrd="0" parTransId="{4A92E5C4-943D-4530-AA37-707B341D21D8}" sibTransId="{74E9055C-6B9B-4B71-9EC7-47FF4AE638A3}"/>
    <dgm:cxn modelId="{E07FC70A-E07B-48E5-9C71-10002848A927}" type="presParOf" srcId="{6E044D15-038A-4015-BDC8-B042DA48E875}" destId="{0D09A1E4-1694-451F-AEEA-3E650F78C9CB}" srcOrd="0" destOrd="0" presId="urn:microsoft.com/office/officeart/2018/2/layout/IconVerticalSolidList"/>
    <dgm:cxn modelId="{16214D8C-D6A1-42E4-B96F-C60DD861C56A}" type="presParOf" srcId="{0D09A1E4-1694-451F-AEEA-3E650F78C9CB}" destId="{D18A8031-8C84-408F-BB6C-31A1E39F1EB4}" srcOrd="0" destOrd="0" presId="urn:microsoft.com/office/officeart/2018/2/layout/IconVerticalSolidList"/>
    <dgm:cxn modelId="{52900838-63BA-4EFB-B966-BFDAAD3DC11A}" type="presParOf" srcId="{0D09A1E4-1694-451F-AEEA-3E650F78C9CB}" destId="{D69AABD0-786D-43B5-885A-89CA9D07D597}" srcOrd="1" destOrd="0" presId="urn:microsoft.com/office/officeart/2018/2/layout/IconVerticalSolidList"/>
    <dgm:cxn modelId="{61E8A6E6-5C09-4AFF-B377-AD72CF42C3C6}" type="presParOf" srcId="{0D09A1E4-1694-451F-AEEA-3E650F78C9CB}" destId="{528AFD02-AB1E-43D1-AD12-EA2C23589D2E}" srcOrd="2" destOrd="0" presId="urn:microsoft.com/office/officeart/2018/2/layout/IconVerticalSolidList"/>
    <dgm:cxn modelId="{4E3116A4-C79B-4D2F-9471-793F00CB5A7C}" type="presParOf" srcId="{0D09A1E4-1694-451F-AEEA-3E650F78C9CB}" destId="{CC13845F-48CF-4350-B94C-8CAE345ED812}" srcOrd="3" destOrd="0" presId="urn:microsoft.com/office/officeart/2018/2/layout/IconVerticalSolidList"/>
    <dgm:cxn modelId="{76A3E559-B062-429F-990B-5435BED6C67F}" type="presParOf" srcId="{6E044D15-038A-4015-BDC8-B042DA48E875}" destId="{A2441712-3B75-4253-97C5-840460E31195}" srcOrd="1" destOrd="0" presId="urn:microsoft.com/office/officeart/2018/2/layout/IconVerticalSolidList"/>
    <dgm:cxn modelId="{3FB94764-5645-458B-898A-C6444031918F}" type="presParOf" srcId="{6E044D15-038A-4015-BDC8-B042DA48E875}" destId="{B860A909-1955-4BDB-8218-946FECAA3075}" srcOrd="2" destOrd="0" presId="urn:microsoft.com/office/officeart/2018/2/layout/IconVerticalSolidList"/>
    <dgm:cxn modelId="{8BFC0696-E709-4D24-B32A-5E9313B7BAB9}" type="presParOf" srcId="{B860A909-1955-4BDB-8218-946FECAA3075}" destId="{6A3B8A99-0924-4248-89DE-AEF0E05934E6}" srcOrd="0" destOrd="0" presId="urn:microsoft.com/office/officeart/2018/2/layout/IconVerticalSolidList"/>
    <dgm:cxn modelId="{317A4D73-0C62-4A48-BF95-2BB2F4D368F9}" type="presParOf" srcId="{B860A909-1955-4BDB-8218-946FECAA3075}" destId="{88B4BB44-7291-421B-9598-C98EB12C1330}" srcOrd="1" destOrd="0" presId="urn:microsoft.com/office/officeart/2018/2/layout/IconVerticalSolidList"/>
    <dgm:cxn modelId="{0B5FB273-8DEC-4505-94F3-53F245A5AB96}" type="presParOf" srcId="{B860A909-1955-4BDB-8218-946FECAA3075}" destId="{C5C6856D-C109-488A-B35C-00FD021A44D6}" srcOrd="2" destOrd="0" presId="urn:microsoft.com/office/officeart/2018/2/layout/IconVerticalSolidList"/>
    <dgm:cxn modelId="{FF00FDE1-7300-4663-B381-F7861FB8C8FF}" type="presParOf" srcId="{B860A909-1955-4BDB-8218-946FECAA3075}" destId="{D097D589-6111-4D54-903E-D6B6C8EF74A6}" srcOrd="3" destOrd="0" presId="urn:microsoft.com/office/officeart/2018/2/layout/IconVerticalSolidList"/>
    <dgm:cxn modelId="{58731763-9CB5-410E-B87E-5FFA9EFE6A11}" type="presParOf" srcId="{6E044D15-038A-4015-BDC8-B042DA48E875}" destId="{A4ADFD6F-E814-4926-9DFC-2A3EEB4DB576}" srcOrd="3" destOrd="0" presId="urn:microsoft.com/office/officeart/2018/2/layout/IconVerticalSolidList"/>
    <dgm:cxn modelId="{E8E877F2-A1F2-4868-9CD7-C4EBB6FA7EEF}" type="presParOf" srcId="{6E044D15-038A-4015-BDC8-B042DA48E875}" destId="{77E2C835-EA36-4D4A-98BB-8BC1FDC3E9F0}" srcOrd="4" destOrd="0" presId="urn:microsoft.com/office/officeart/2018/2/layout/IconVerticalSolidList"/>
    <dgm:cxn modelId="{7403E9E9-9C59-4B63-AE73-BB19A1AB9395}" type="presParOf" srcId="{77E2C835-EA36-4D4A-98BB-8BC1FDC3E9F0}" destId="{C419F7E1-45B7-4FD1-8A15-38C45786EC52}" srcOrd="0" destOrd="0" presId="urn:microsoft.com/office/officeart/2018/2/layout/IconVerticalSolidList"/>
    <dgm:cxn modelId="{ED6A41C1-0757-4DFB-82ED-D5C7B80D79BC}" type="presParOf" srcId="{77E2C835-EA36-4D4A-98BB-8BC1FDC3E9F0}" destId="{501FB401-8BC5-46B1-987B-6A16F839D2E8}" srcOrd="1" destOrd="0" presId="urn:microsoft.com/office/officeart/2018/2/layout/IconVerticalSolidList"/>
    <dgm:cxn modelId="{02643728-6E87-46AA-B08E-89D959AF00D7}" type="presParOf" srcId="{77E2C835-EA36-4D4A-98BB-8BC1FDC3E9F0}" destId="{2E5FD7D1-BCA1-4C4C-A8B3-034AB579BBA3}" srcOrd="2" destOrd="0" presId="urn:microsoft.com/office/officeart/2018/2/layout/IconVerticalSolidList"/>
    <dgm:cxn modelId="{4BC9BB15-A3E6-4E11-A9B9-4B7F68BD85AB}" type="presParOf" srcId="{77E2C835-EA36-4D4A-98BB-8BC1FDC3E9F0}" destId="{5AA8A050-2D4B-48BD-B375-F949D0F54C23}" srcOrd="3" destOrd="0" presId="urn:microsoft.com/office/officeart/2018/2/layout/IconVerticalSolidList"/>
    <dgm:cxn modelId="{680431D1-4DBD-4DB1-9277-2440EF8723D8}" type="presParOf" srcId="{6E044D15-038A-4015-BDC8-B042DA48E875}" destId="{BFBFCD25-1CB2-4545-AC37-0886CAA4CB3C}" srcOrd="5" destOrd="0" presId="urn:microsoft.com/office/officeart/2018/2/layout/IconVerticalSolidList"/>
    <dgm:cxn modelId="{9F81E320-ADDE-4ED3-86DF-FA75BCD8614F}" type="presParOf" srcId="{6E044D15-038A-4015-BDC8-B042DA48E875}" destId="{46E3C807-EAF2-4E7C-9287-6F69412CB834}" srcOrd="6" destOrd="0" presId="urn:microsoft.com/office/officeart/2018/2/layout/IconVerticalSolidList"/>
    <dgm:cxn modelId="{13399563-A91D-4283-A774-39B82362C7EB}" type="presParOf" srcId="{46E3C807-EAF2-4E7C-9287-6F69412CB834}" destId="{19B13D56-6F7C-408B-9403-59284F37C5FC}" srcOrd="0" destOrd="0" presId="urn:microsoft.com/office/officeart/2018/2/layout/IconVerticalSolidList"/>
    <dgm:cxn modelId="{6399067E-69C8-4A80-9F63-0599FAA44592}" type="presParOf" srcId="{46E3C807-EAF2-4E7C-9287-6F69412CB834}" destId="{933215DD-B1C8-4A01-9BDE-F0C1FC1719E9}" srcOrd="1" destOrd="0" presId="urn:microsoft.com/office/officeart/2018/2/layout/IconVerticalSolidList"/>
    <dgm:cxn modelId="{E6997C40-286A-40F4-BF9D-3A1BF5BE7D92}" type="presParOf" srcId="{46E3C807-EAF2-4E7C-9287-6F69412CB834}" destId="{076F52B6-EF85-4441-A0B2-872AA28B213D}" srcOrd="2" destOrd="0" presId="urn:microsoft.com/office/officeart/2018/2/layout/IconVerticalSolidList"/>
    <dgm:cxn modelId="{D68EAA8D-C7A9-4AAB-BB71-2DF4BB56B43D}" type="presParOf" srcId="{46E3C807-EAF2-4E7C-9287-6F69412CB834}" destId="{60FE00B9-6CFF-4D18-BAEF-5753986E16F6}" srcOrd="3" destOrd="0" presId="urn:microsoft.com/office/officeart/2018/2/layout/IconVerticalSolidList"/>
    <dgm:cxn modelId="{A81E2BD6-D6B6-4766-9BCE-13C0085AA326}" type="presParOf" srcId="{6E044D15-038A-4015-BDC8-B042DA48E875}" destId="{7C5BB4B3-130F-4B68-B738-F7A3730174EA}" srcOrd="7" destOrd="0" presId="urn:microsoft.com/office/officeart/2018/2/layout/IconVerticalSolidList"/>
    <dgm:cxn modelId="{CB05CD8C-2B97-4F24-8212-E870842497C7}" type="presParOf" srcId="{6E044D15-038A-4015-BDC8-B042DA48E875}" destId="{07AD9C56-52EC-40D0-A63D-DEB35EE4AB15}" srcOrd="8" destOrd="0" presId="urn:microsoft.com/office/officeart/2018/2/layout/IconVerticalSolidList"/>
    <dgm:cxn modelId="{0DAC46BB-A487-4DDA-BD4D-746F3A0F7000}" type="presParOf" srcId="{07AD9C56-52EC-40D0-A63D-DEB35EE4AB15}" destId="{7F130BCF-E318-471C-9638-B33C8C52BBC0}" srcOrd="0" destOrd="0" presId="urn:microsoft.com/office/officeart/2018/2/layout/IconVerticalSolidList"/>
    <dgm:cxn modelId="{DEABD35E-F0E2-4F93-A7F7-A7A2E0283A55}" type="presParOf" srcId="{07AD9C56-52EC-40D0-A63D-DEB35EE4AB15}" destId="{12FD7FCD-870E-4F24-BCB6-1613A0699139}" srcOrd="1" destOrd="0" presId="urn:microsoft.com/office/officeart/2018/2/layout/IconVerticalSolidList"/>
    <dgm:cxn modelId="{BF232EA1-3BCA-4C5A-BB3A-50508C3A29ED}" type="presParOf" srcId="{07AD9C56-52EC-40D0-A63D-DEB35EE4AB15}" destId="{81594A1B-8805-489E-877C-EC2B406075B2}" srcOrd="2" destOrd="0" presId="urn:microsoft.com/office/officeart/2018/2/layout/IconVerticalSolidList"/>
    <dgm:cxn modelId="{11E13449-EE0F-4190-B33E-7297A799491F}" type="presParOf" srcId="{07AD9C56-52EC-40D0-A63D-DEB35EE4AB15}" destId="{79A34303-078A-4626-9007-C4D0E8852274}" srcOrd="3" destOrd="0" presId="urn:microsoft.com/office/officeart/2018/2/layout/IconVerticalSolidList"/>
    <dgm:cxn modelId="{ECEF45FC-376B-491D-8D3D-7094135082FF}" type="presParOf" srcId="{6E044D15-038A-4015-BDC8-B042DA48E875}" destId="{C16B448A-2B7D-45C3-BEBA-C1BE27358B94}" srcOrd="9" destOrd="0" presId="urn:microsoft.com/office/officeart/2018/2/layout/IconVerticalSolidList"/>
    <dgm:cxn modelId="{493027AE-AC36-4D26-81F1-69BA22C0ABBB}" type="presParOf" srcId="{6E044D15-038A-4015-BDC8-B042DA48E875}" destId="{107F728A-6624-457D-999B-2893E291DEBA}" srcOrd="10" destOrd="0" presId="urn:microsoft.com/office/officeart/2018/2/layout/IconVerticalSolidList"/>
    <dgm:cxn modelId="{E55DA186-072B-4DE2-B436-29B9B64FB3DA}" type="presParOf" srcId="{107F728A-6624-457D-999B-2893E291DEBA}" destId="{44C3B63D-0A40-4A15-A071-4A92B080B121}" srcOrd="0" destOrd="0" presId="urn:microsoft.com/office/officeart/2018/2/layout/IconVerticalSolidList"/>
    <dgm:cxn modelId="{F94D6B14-4BBA-423B-B601-963ED23E0FAE}" type="presParOf" srcId="{107F728A-6624-457D-999B-2893E291DEBA}" destId="{22992ED3-BC87-4E75-987D-2DA46D4B8E37}" srcOrd="1" destOrd="0" presId="urn:microsoft.com/office/officeart/2018/2/layout/IconVerticalSolidList"/>
    <dgm:cxn modelId="{D45FD4A7-54F0-401D-B87A-D2CDAF05DA5E}" type="presParOf" srcId="{107F728A-6624-457D-999B-2893E291DEBA}" destId="{A59FB15B-47EF-4964-A59C-70188F407F43}" srcOrd="2" destOrd="0" presId="urn:microsoft.com/office/officeart/2018/2/layout/IconVerticalSolidList"/>
    <dgm:cxn modelId="{5B737D25-5BF8-4BC5-B0F4-C5C026507CE3}" type="presParOf" srcId="{107F728A-6624-457D-999B-2893E291DEBA}" destId="{0B2CC6BB-5611-436D-8F85-6565F10447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48F95C9-5E8E-4542-A88E-0F479CCDEB0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B50ACD3-D122-4FA6-89A8-D391692CDE17}">
      <dgm:prSet/>
      <dgm:spPr/>
      <dgm:t>
        <a:bodyPr/>
        <a:lstStyle/>
        <a:p>
          <a:pPr>
            <a:lnSpc>
              <a:spcPct val="100000"/>
            </a:lnSpc>
          </a:pPr>
          <a:r>
            <a:rPr lang="en-US" dirty="0"/>
            <a:t>Data Protection and Resilience</a:t>
          </a:r>
        </a:p>
      </dgm:t>
    </dgm:pt>
    <dgm:pt modelId="{D1079FA3-D889-4660-B59E-D924B19630AD}" type="parTrans" cxnId="{079D9076-E601-4696-920E-51858ECB1AEB}">
      <dgm:prSet/>
      <dgm:spPr/>
      <dgm:t>
        <a:bodyPr/>
        <a:lstStyle/>
        <a:p>
          <a:endParaRPr lang="en-US"/>
        </a:p>
      </dgm:t>
    </dgm:pt>
    <dgm:pt modelId="{364E075B-BA68-409A-82BA-40CF83B1694E}" type="sibTrans" cxnId="{079D9076-E601-4696-920E-51858ECB1AEB}">
      <dgm:prSet/>
      <dgm:spPr/>
      <dgm:t>
        <a:bodyPr/>
        <a:lstStyle/>
        <a:p>
          <a:endParaRPr lang="en-US"/>
        </a:p>
      </dgm:t>
    </dgm:pt>
    <dgm:pt modelId="{C1FD06D4-A343-4534-B573-51E0F6735DDC}">
      <dgm:prSet/>
      <dgm:spPr/>
      <dgm:t>
        <a:bodyPr/>
        <a:lstStyle/>
        <a:p>
          <a:pPr>
            <a:lnSpc>
              <a:spcPct val="100000"/>
            </a:lnSpc>
          </a:pPr>
          <a:endParaRPr lang="en-US" dirty="0"/>
        </a:p>
      </dgm:t>
    </dgm:pt>
    <dgm:pt modelId="{C71ECCC2-83A9-46E8-A471-625DE8640C85}" type="parTrans" cxnId="{6B88EECF-DC09-4F84-AB1D-3AFACE602495}">
      <dgm:prSet/>
      <dgm:spPr/>
      <dgm:t>
        <a:bodyPr/>
        <a:lstStyle/>
        <a:p>
          <a:endParaRPr lang="en-US"/>
        </a:p>
      </dgm:t>
    </dgm:pt>
    <dgm:pt modelId="{0D71D092-6B66-4726-A002-55FE158199A2}" type="sibTrans" cxnId="{6B88EECF-DC09-4F84-AB1D-3AFACE602495}">
      <dgm:prSet/>
      <dgm:spPr/>
      <dgm:t>
        <a:bodyPr/>
        <a:lstStyle/>
        <a:p>
          <a:endParaRPr lang="en-US"/>
        </a:p>
      </dgm:t>
    </dgm:pt>
    <dgm:pt modelId="{E4B724AB-2C37-4EB5-815C-BD1F37A49320}">
      <dgm:prSet/>
      <dgm:spPr/>
      <dgm:t>
        <a:bodyPr/>
        <a:lstStyle/>
        <a:p>
          <a:pPr>
            <a:lnSpc>
              <a:spcPct val="100000"/>
            </a:lnSpc>
          </a:pPr>
          <a:r>
            <a:rPr lang="en-US"/>
            <a:t>Performance and Efficiency</a:t>
          </a:r>
        </a:p>
      </dgm:t>
    </dgm:pt>
    <dgm:pt modelId="{2DB9627F-0C4C-4387-B081-A374EA8D0910}" type="parTrans" cxnId="{93AA914A-9BF4-44ED-ADA3-81A375E64B25}">
      <dgm:prSet/>
      <dgm:spPr/>
      <dgm:t>
        <a:bodyPr/>
        <a:lstStyle/>
        <a:p>
          <a:endParaRPr lang="en-US"/>
        </a:p>
      </dgm:t>
    </dgm:pt>
    <dgm:pt modelId="{CA524CF6-B7C9-4A29-9309-26DC529E2E93}" type="sibTrans" cxnId="{93AA914A-9BF4-44ED-ADA3-81A375E64B25}">
      <dgm:prSet/>
      <dgm:spPr/>
      <dgm:t>
        <a:bodyPr/>
        <a:lstStyle/>
        <a:p>
          <a:endParaRPr lang="en-US"/>
        </a:p>
      </dgm:t>
    </dgm:pt>
    <dgm:pt modelId="{41AD214A-AA3B-4772-9ED4-71BD3026CA0D}">
      <dgm:prSet/>
      <dgm:spPr/>
      <dgm:t>
        <a:bodyPr/>
        <a:lstStyle/>
        <a:p>
          <a:pPr>
            <a:lnSpc>
              <a:spcPct val="100000"/>
            </a:lnSpc>
          </a:pPr>
          <a:endParaRPr lang="en-US" dirty="0"/>
        </a:p>
      </dgm:t>
    </dgm:pt>
    <dgm:pt modelId="{5CD7F6E9-33B4-4E5A-A1CA-2C8727B2C11C}" type="parTrans" cxnId="{93C9E805-5217-4059-AEC3-F35DD8AD5BB6}">
      <dgm:prSet/>
      <dgm:spPr/>
      <dgm:t>
        <a:bodyPr/>
        <a:lstStyle/>
        <a:p>
          <a:endParaRPr lang="en-US"/>
        </a:p>
      </dgm:t>
    </dgm:pt>
    <dgm:pt modelId="{10426BAC-F8E3-4D14-BF52-76B75CBB6A09}" type="sibTrans" cxnId="{93C9E805-5217-4059-AEC3-F35DD8AD5BB6}">
      <dgm:prSet/>
      <dgm:spPr/>
      <dgm:t>
        <a:bodyPr/>
        <a:lstStyle/>
        <a:p>
          <a:endParaRPr lang="en-US"/>
        </a:p>
      </dgm:t>
    </dgm:pt>
    <dgm:pt modelId="{DDF5151A-6BEC-4638-BC53-766BAF33CF0D}">
      <dgm:prSet/>
      <dgm:spPr/>
      <dgm:t>
        <a:bodyPr/>
        <a:lstStyle/>
        <a:p>
          <a:pPr>
            <a:lnSpc>
              <a:spcPct val="100000"/>
            </a:lnSpc>
          </a:pPr>
          <a:r>
            <a:rPr lang="en-US"/>
            <a:t>Strong Ecosystem and Partnerships</a:t>
          </a:r>
        </a:p>
      </dgm:t>
    </dgm:pt>
    <dgm:pt modelId="{48AF0326-9CDB-4504-A16B-990B9E7C2B75}" type="parTrans" cxnId="{661F4A53-3242-4C58-B264-61F489FB7DCD}">
      <dgm:prSet/>
      <dgm:spPr/>
      <dgm:t>
        <a:bodyPr/>
        <a:lstStyle/>
        <a:p>
          <a:endParaRPr lang="en-US"/>
        </a:p>
      </dgm:t>
    </dgm:pt>
    <dgm:pt modelId="{6DB7CEFB-5D50-4A3B-A60E-7A3CB71AA044}" type="sibTrans" cxnId="{661F4A53-3242-4C58-B264-61F489FB7DCD}">
      <dgm:prSet/>
      <dgm:spPr/>
      <dgm:t>
        <a:bodyPr/>
        <a:lstStyle/>
        <a:p>
          <a:endParaRPr lang="en-US"/>
        </a:p>
      </dgm:t>
    </dgm:pt>
    <dgm:pt modelId="{37DEB2DE-1BDD-4A35-8FFF-2ACA52C89AB6}">
      <dgm:prSet/>
      <dgm:spPr/>
      <dgm:t>
        <a:bodyPr/>
        <a:lstStyle/>
        <a:p>
          <a:pPr>
            <a:lnSpc>
              <a:spcPct val="100000"/>
            </a:lnSpc>
          </a:pPr>
          <a:endParaRPr lang="en-US" dirty="0"/>
        </a:p>
      </dgm:t>
    </dgm:pt>
    <dgm:pt modelId="{0963D485-3E71-4E69-B5CF-E705CB8146DF}" type="parTrans" cxnId="{BA188772-1393-4E17-A830-C6BC3B857C21}">
      <dgm:prSet/>
      <dgm:spPr/>
      <dgm:t>
        <a:bodyPr/>
        <a:lstStyle/>
        <a:p>
          <a:endParaRPr lang="en-US"/>
        </a:p>
      </dgm:t>
    </dgm:pt>
    <dgm:pt modelId="{E2B41CE8-A534-48F0-AFA4-8905B8FD453B}" type="sibTrans" cxnId="{BA188772-1393-4E17-A830-C6BC3B857C21}">
      <dgm:prSet/>
      <dgm:spPr/>
      <dgm:t>
        <a:bodyPr/>
        <a:lstStyle/>
        <a:p>
          <a:endParaRPr lang="en-US"/>
        </a:p>
      </dgm:t>
    </dgm:pt>
    <dgm:pt modelId="{9CC7F9D4-35C8-4874-8675-9754AAF19D38}" type="pres">
      <dgm:prSet presAssocID="{348F95C9-5E8E-4542-A88E-0F479CCDEB07}" presName="root" presStyleCnt="0">
        <dgm:presLayoutVars>
          <dgm:dir/>
          <dgm:resizeHandles val="exact"/>
        </dgm:presLayoutVars>
      </dgm:prSet>
      <dgm:spPr/>
    </dgm:pt>
    <dgm:pt modelId="{154B5741-0879-4AFA-962C-866BE2BFF5E4}" type="pres">
      <dgm:prSet presAssocID="{3B50ACD3-D122-4FA6-89A8-D391692CDE17}" presName="compNode" presStyleCnt="0"/>
      <dgm:spPr/>
    </dgm:pt>
    <dgm:pt modelId="{0A12FC43-064F-4948-B19F-3E2EBED4B71D}" type="pres">
      <dgm:prSet presAssocID="{3B50ACD3-D122-4FA6-89A8-D391692CDE17}" presName="bgRect" presStyleLbl="bgShp" presStyleIdx="0" presStyleCnt="3"/>
      <dgm:spPr/>
    </dgm:pt>
    <dgm:pt modelId="{69F187F6-AFA9-43CC-A1E7-73CA7181938D}" type="pres">
      <dgm:prSet presAssocID="{3B50ACD3-D122-4FA6-89A8-D391692CDE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A3F81CE5-6B50-45E0-8734-160E0B52B3A4}" type="pres">
      <dgm:prSet presAssocID="{3B50ACD3-D122-4FA6-89A8-D391692CDE17}" presName="spaceRect" presStyleCnt="0"/>
      <dgm:spPr/>
    </dgm:pt>
    <dgm:pt modelId="{E28C70AF-B061-42ED-97DA-DEF6F08C5EEA}" type="pres">
      <dgm:prSet presAssocID="{3B50ACD3-D122-4FA6-89A8-D391692CDE17}" presName="parTx" presStyleLbl="revTx" presStyleIdx="0" presStyleCnt="6">
        <dgm:presLayoutVars>
          <dgm:chMax val="0"/>
          <dgm:chPref val="0"/>
        </dgm:presLayoutVars>
      </dgm:prSet>
      <dgm:spPr/>
    </dgm:pt>
    <dgm:pt modelId="{9116E07F-F8A7-4CEB-9CB5-283127CE7F8C}" type="pres">
      <dgm:prSet presAssocID="{3B50ACD3-D122-4FA6-89A8-D391692CDE17}" presName="desTx" presStyleLbl="revTx" presStyleIdx="1" presStyleCnt="6">
        <dgm:presLayoutVars/>
      </dgm:prSet>
      <dgm:spPr/>
    </dgm:pt>
    <dgm:pt modelId="{0D7697EB-3616-4BA6-A2D3-72D24E961BD0}" type="pres">
      <dgm:prSet presAssocID="{364E075B-BA68-409A-82BA-40CF83B1694E}" presName="sibTrans" presStyleCnt="0"/>
      <dgm:spPr/>
    </dgm:pt>
    <dgm:pt modelId="{8FAB3E90-0AB1-4374-85B5-294DE3EFABDB}" type="pres">
      <dgm:prSet presAssocID="{E4B724AB-2C37-4EB5-815C-BD1F37A49320}" presName="compNode" presStyleCnt="0"/>
      <dgm:spPr/>
    </dgm:pt>
    <dgm:pt modelId="{77D1BC9E-0448-4E9E-8879-8520D07F3F34}" type="pres">
      <dgm:prSet presAssocID="{E4B724AB-2C37-4EB5-815C-BD1F37A49320}" presName="bgRect" presStyleLbl="bgShp" presStyleIdx="1" presStyleCnt="3"/>
      <dgm:spPr/>
    </dgm:pt>
    <dgm:pt modelId="{676D12C9-254A-44FD-9954-F185B6099D9D}" type="pres">
      <dgm:prSet presAssocID="{E4B724AB-2C37-4EB5-815C-BD1F37A493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485E128-93CF-4EC0-9017-B6E17A49D43C}" type="pres">
      <dgm:prSet presAssocID="{E4B724AB-2C37-4EB5-815C-BD1F37A49320}" presName="spaceRect" presStyleCnt="0"/>
      <dgm:spPr/>
    </dgm:pt>
    <dgm:pt modelId="{329F1D90-F63A-46F3-A711-444D0AF0858F}" type="pres">
      <dgm:prSet presAssocID="{E4B724AB-2C37-4EB5-815C-BD1F37A49320}" presName="parTx" presStyleLbl="revTx" presStyleIdx="2" presStyleCnt="6">
        <dgm:presLayoutVars>
          <dgm:chMax val="0"/>
          <dgm:chPref val="0"/>
        </dgm:presLayoutVars>
      </dgm:prSet>
      <dgm:spPr/>
    </dgm:pt>
    <dgm:pt modelId="{682098DD-23AD-4559-8A14-10CDC0617E82}" type="pres">
      <dgm:prSet presAssocID="{E4B724AB-2C37-4EB5-815C-BD1F37A49320}" presName="desTx" presStyleLbl="revTx" presStyleIdx="3" presStyleCnt="6">
        <dgm:presLayoutVars/>
      </dgm:prSet>
      <dgm:spPr/>
    </dgm:pt>
    <dgm:pt modelId="{239DBA43-37DB-434D-B567-E6E585430133}" type="pres">
      <dgm:prSet presAssocID="{CA524CF6-B7C9-4A29-9309-26DC529E2E93}" presName="sibTrans" presStyleCnt="0"/>
      <dgm:spPr/>
    </dgm:pt>
    <dgm:pt modelId="{4C9CE25F-71ED-4E28-86B9-5B08197A0DB8}" type="pres">
      <dgm:prSet presAssocID="{DDF5151A-6BEC-4638-BC53-766BAF33CF0D}" presName="compNode" presStyleCnt="0"/>
      <dgm:spPr/>
    </dgm:pt>
    <dgm:pt modelId="{07661526-E8D3-4087-994E-A1751143E9AB}" type="pres">
      <dgm:prSet presAssocID="{DDF5151A-6BEC-4638-BC53-766BAF33CF0D}" presName="bgRect" presStyleLbl="bgShp" presStyleIdx="2" presStyleCnt="3"/>
      <dgm:spPr/>
    </dgm:pt>
    <dgm:pt modelId="{513F3235-C70E-481B-A3D0-A1099C70B6FD}" type="pres">
      <dgm:prSet presAssocID="{DDF5151A-6BEC-4638-BC53-766BAF33CF0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B4E9BA0D-A323-4722-8515-90D5AE314BA2}" type="pres">
      <dgm:prSet presAssocID="{DDF5151A-6BEC-4638-BC53-766BAF33CF0D}" presName="spaceRect" presStyleCnt="0"/>
      <dgm:spPr/>
    </dgm:pt>
    <dgm:pt modelId="{7AFF4BF3-9861-4D9D-A8C6-0060C80E62DC}" type="pres">
      <dgm:prSet presAssocID="{DDF5151A-6BEC-4638-BC53-766BAF33CF0D}" presName="parTx" presStyleLbl="revTx" presStyleIdx="4" presStyleCnt="6">
        <dgm:presLayoutVars>
          <dgm:chMax val="0"/>
          <dgm:chPref val="0"/>
        </dgm:presLayoutVars>
      </dgm:prSet>
      <dgm:spPr/>
    </dgm:pt>
    <dgm:pt modelId="{0F26EE1F-B07B-43BE-8416-55FC182B61D1}" type="pres">
      <dgm:prSet presAssocID="{DDF5151A-6BEC-4638-BC53-766BAF33CF0D}" presName="desTx" presStyleLbl="revTx" presStyleIdx="5" presStyleCnt="6">
        <dgm:presLayoutVars/>
      </dgm:prSet>
      <dgm:spPr/>
    </dgm:pt>
  </dgm:ptLst>
  <dgm:cxnLst>
    <dgm:cxn modelId="{93C9E805-5217-4059-AEC3-F35DD8AD5BB6}" srcId="{E4B724AB-2C37-4EB5-815C-BD1F37A49320}" destId="{41AD214A-AA3B-4772-9ED4-71BD3026CA0D}" srcOrd="0" destOrd="0" parTransId="{5CD7F6E9-33B4-4E5A-A1CA-2C8727B2C11C}" sibTransId="{10426BAC-F8E3-4D14-BF52-76B75CBB6A09}"/>
    <dgm:cxn modelId="{28DD7B0F-55CD-4D2F-9A1F-F635B414B0D8}" type="presOf" srcId="{3B50ACD3-D122-4FA6-89A8-D391692CDE17}" destId="{E28C70AF-B061-42ED-97DA-DEF6F08C5EEA}" srcOrd="0" destOrd="0" presId="urn:microsoft.com/office/officeart/2018/2/layout/IconVerticalSolidList"/>
    <dgm:cxn modelId="{1347AC13-3E4B-40B4-B554-6ED6C503DA5C}" type="presOf" srcId="{E4B724AB-2C37-4EB5-815C-BD1F37A49320}" destId="{329F1D90-F63A-46F3-A711-444D0AF0858F}" srcOrd="0" destOrd="0" presId="urn:microsoft.com/office/officeart/2018/2/layout/IconVerticalSolidList"/>
    <dgm:cxn modelId="{64B5E620-1F12-4B77-8500-8E42E64739DC}" type="presOf" srcId="{348F95C9-5E8E-4542-A88E-0F479CCDEB07}" destId="{9CC7F9D4-35C8-4874-8675-9754AAF19D38}" srcOrd="0" destOrd="0" presId="urn:microsoft.com/office/officeart/2018/2/layout/IconVerticalSolidList"/>
    <dgm:cxn modelId="{93AA914A-9BF4-44ED-ADA3-81A375E64B25}" srcId="{348F95C9-5E8E-4542-A88E-0F479CCDEB07}" destId="{E4B724AB-2C37-4EB5-815C-BD1F37A49320}" srcOrd="1" destOrd="0" parTransId="{2DB9627F-0C4C-4387-B081-A374EA8D0910}" sibTransId="{CA524CF6-B7C9-4A29-9309-26DC529E2E93}"/>
    <dgm:cxn modelId="{BA188772-1393-4E17-A830-C6BC3B857C21}" srcId="{DDF5151A-6BEC-4638-BC53-766BAF33CF0D}" destId="{37DEB2DE-1BDD-4A35-8FFF-2ACA52C89AB6}" srcOrd="0" destOrd="0" parTransId="{0963D485-3E71-4E69-B5CF-E705CB8146DF}" sibTransId="{E2B41CE8-A534-48F0-AFA4-8905B8FD453B}"/>
    <dgm:cxn modelId="{661F4A53-3242-4C58-B264-61F489FB7DCD}" srcId="{348F95C9-5E8E-4542-A88E-0F479CCDEB07}" destId="{DDF5151A-6BEC-4638-BC53-766BAF33CF0D}" srcOrd="2" destOrd="0" parTransId="{48AF0326-9CDB-4504-A16B-990B9E7C2B75}" sibTransId="{6DB7CEFB-5D50-4A3B-A60E-7A3CB71AA044}"/>
    <dgm:cxn modelId="{3BC57E56-2DCA-4275-9A0B-F8D16528FEFD}" type="presOf" srcId="{C1FD06D4-A343-4534-B573-51E0F6735DDC}" destId="{9116E07F-F8A7-4CEB-9CB5-283127CE7F8C}" srcOrd="0" destOrd="0" presId="urn:microsoft.com/office/officeart/2018/2/layout/IconVerticalSolidList"/>
    <dgm:cxn modelId="{079D9076-E601-4696-920E-51858ECB1AEB}" srcId="{348F95C9-5E8E-4542-A88E-0F479CCDEB07}" destId="{3B50ACD3-D122-4FA6-89A8-D391692CDE17}" srcOrd="0" destOrd="0" parTransId="{D1079FA3-D889-4660-B59E-D924B19630AD}" sibTransId="{364E075B-BA68-409A-82BA-40CF83B1694E}"/>
    <dgm:cxn modelId="{6B88EECF-DC09-4F84-AB1D-3AFACE602495}" srcId="{3B50ACD3-D122-4FA6-89A8-D391692CDE17}" destId="{C1FD06D4-A343-4534-B573-51E0F6735DDC}" srcOrd="0" destOrd="0" parTransId="{C71ECCC2-83A9-46E8-A471-625DE8640C85}" sibTransId="{0D71D092-6B66-4726-A002-55FE158199A2}"/>
    <dgm:cxn modelId="{92DB50E9-ED94-4361-A4E1-50E417BB9B0F}" type="presOf" srcId="{37DEB2DE-1BDD-4A35-8FFF-2ACA52C89AB6}" destId="{0F26EE1F-B07B-43BE-8416-55FC182B61D1}" srcOrd="0" destOrd="0" presId="urn:microsoft.com/office/officeart/2018/2/layout/IconVerticalSolidList"/>
    <dgm:cxn modelId="{353894F8-FA83-4B28-82CD-F6C802BC858B}" type="presOf" srcId="{DDF5151A-6BEC-4638-BC53-766BAF33CF0D}" destId="{7AFF4BF3-9861-4D9D-A8C6-0060C80E62DC}" srcOrd="0" destOrd="0" presId="urn:microsoft.com/office/officeart/2018/2/layout/IconVerticalSolidList"/>
    <dgm:cxn modelId="{FA09BAF8-E96D-4958-9962-014A1D1F9A21}" type="presOf" srcId="{41AD214A-AA3B-4772-9ED4-71BD3026CA0D}" destId="{682098DD-23AD-4559-8A14-10CDC0617E82}" srcOrd="0" destOrd="0" presId="urn:microsoft.com/office/officeart/2018/2/layout/IconVerticalSolidList"/>
    <dgm:cxn modelId="{F97FD208-2E80-4D06-980E-A687EEA36E17}" type="presParOf" srcId="{9CC7F9D4-35C8-4874-8675-9754AAF19D38}" destId="{154B5741-0879-4AFA-962C-866BE2BFF5E4}" srcOrd="0" destOrd="0" presId="urn:microsoft.com/office/officeart/2018/2/layout/IconVerticalSolidList"/>
    <dgm:cxn modelId="{BD1B1909-CFF2-49B8-B79C-400B22770275}" type="presParOf" srcId="{154B5741-0879-4AFA-962C-866BE2BFF5E4}" destId="{0A12FC43-064F-4948-B19F-3E2EBED4B71D}" srcOrd="0" destOrd="0" presId="urn:microsoft.com/office/officeart/2018/2/layout/IconVerticalSolidList"/>
    <dgm:cxn modelId="{D510FE9E-5A4F-4B2B-BC22-863AF20116DE}" type="presParOf" srcId="{154B5741-0879-4AFA-962C-866BE2BFF5E4}" destId="{69F187F6-AFA9-43CC-A1E7-73CA7181938D}" srcOrd="1" destOrd="0" presId="urn:microsoft.com/office/officeart/2018/2/layout/IconVerticalSolidList"/>
    <dgm:cxn modelId="{AA4FF25E-AD1F-46D4-B513-CF87423EDB43}" type="presParOf" srcId="{154B5741-0879-4AFA-962C-866BE2BFF5E4}" destId="{A3F81CE5-6B50-45E0-8734-160E0B52B3A4}" srcOrd="2" destOrd="0" presId="urn:microsoft.com/office/officeart/2018/2/layout/IconVerticalSolidList"/>
    <dgm:cxn modelId="{727C9439-94B8-485B-B43E-8134A013C503}" type="presParOf" srcId="{154B5741-0879-4AFA-962C-866BE2BFF5E4}" destId="{E28C70AF-B061-42ED-97DA-DEF6F08C5EEA}" srcOrd="3" destOrd="0" presId="urn:microsoft.com/office/officeart/2018/2/layout/IconVerticalSolidList"/>
    <dgm:cxn modelId="{733171E8-934B-4DBC-BCEC-88AE65F9B370}" type="presParOf" srcId="{154B5741-0879-4AFA-962C-866BE2BFF5E4}" destId="{9116E07F-F8A7-4CEB-9CB5-283127CE7F8C}" srcOrd="4" destOrd="0" presId="urn:microsoft.com/office/officeart/2018/2/layout/IconVerticalSolidList"/>
    <dgm:cxn modelId="{3382D402-EF28-4664-A693-5844BAAF0182}" type="presParOf" srcId="{9CC7F9D4-35C8-4874-8675-9754AAF19D38}" destId="{0D7697EB-3616-4BA6-A2D3-72D24E961BD0}" srcOrd="1" destOrd="0" presId="urn:microsoft.com/office/officeart/2018/2/layout/IconVerticalSolidList"/>
    <dgm:cxn modelId="{8A79657A-57AD-46D4-A8EB-58FB455BA5F9}" type="presParOf" srcId="{9CC7F9D4-35C8-4874-8675-9754AAF19D38}" destId="{8FAB3E90-0AB1-4374-85B5-294DE3EFABDB}" srcOrd="2" destOrd="0" presId="urn:microsoft.com/office/officeart/2018/2/layout/IconVerticalSolidList"/>
    <dgm:cxn modelId="{68C6844B-C768-476D-B196-A2205758E5AC}" type="presParOf" srcId="{8FAB3E90-0AB1-4374-85B5-294DE3EFABDB}" destId="{77D1BC9E-0448-4E9E-8879-8520D07F3F34}" srcOrd="0" destOrd="0" presId="urn:microsoft.com/office/officeart/2018/2/layout/IconVerticalSolidList"/>
    <dgm:cxn modelId="{36D941DC-F404-46E4-ABD6-B96613FF76E5}" type="presParOf" srcId="{8FAB3E90-0AB1-4374-85B5-294DE3EFABDB}" destId="{676D12C9-254A-44FD-9954-F185B6099D9D}" srcOrd="1" destOrd="0" presId="urn:microsoft.com/office/officeart/2018/2/layout/IconVerticalSolidList"/>
    <dgm:cxn modelId="{AD8790EA-F89D-4F93-873A-3B7256CE2EDF}" type="presParOf" srcId="{8FAB3E90-0AB1-4374-85B5-294DE3EFABDB}" destId="{5485E128-93CF-4EC0-9017-B6E17A49D43C}" srcOrd="2" destOrd="0" presId="urn:microsoft.com/office/officeart/2018/2/layout/IconVerticalSolidList"/>
    <dgm:cxn modelId="{129909AA-AFD4-4627-8CFA-C133A14E65BD}" type="presParOf" srcId="{8FAB3E90-0AB1-4374-85B5-294DE3EFABDB}" destId="{329F1D90-F63A-46F3-A711-444D0AF0858F}" srcOrd="3" destOrd="0" presId="urn:microsoft.com/office/officeart/2018/2/layout/IconVerticalSolidList"/>
    <dgm:cxn modelId="{8BEED768-76A6-46ED-B06A-42B428274581}" type="presParOf" srcId="{8FAB3E90-0AB1-4374-85B5-294DE3EFABDB}" destId="{682098DD-23AD-4559-8A14-10CDC0617E82}" srcOrd="4" destOrd="0" presId="urn:microsoft.com/office/officeart/2018/2/layout/IconVerticalSolidList"/>
    <dgm:cxn modelId="{3DD08A27-E1E4-4101-94C3-BCC0D20A16F1}" type="presParOf" srcId="{9CC7F9D4-35C8-4874-8675-9754AAF19D38}" destId="{239DBA43-37DB-434D-B567-E6E585430133}" srcOrd="3" destOrd="0" presId="urn:microsoft.com/office/officeart/2018/2/layout/IconVerticalSolidList"/>
    <dgm:cxn modelId="{B9E93E30-80DF-4812-B622-4C2BA24D41DA}" type="presParOf" srcId="{9CC7F9D4-35C8-4874-8675-9754AAF19D38}" destId="{4C9CE25F-71ED-4E28-86B9-5B08197A0DB8}" srcOrd="4" destOrd="0" presId="urn:microsoft.com/office/officeart/2018/2/layout/IconVerticalSolidList"/>
    <dgm:cxn modelId="{87732909-52BA-4671-8858-FF3D6569F319}" type="presParOf" srcId="{4C9CE25F-71ED-4E28-86B9-5B08197A0DB8}" destId="{07661526-E8D3-4087-994E-A1751143E9AB}" srcOrd="0" destOrd="0" presId="urn:microsoft.com/office/officeart/2018/2/layout/IconVerticalSolidList"/>
    <dgm:cxn modelId="{27E60281-40D7-4A10-BEFC-6FE56714F7E4}" type="presParOf" srcId="{4C9CE25F-71ED-4E28-86B9-5B08197A0DB8}" destId="{513F3235-C70E-481B-A3D0-A1099C70B6FD}" srcOrd="1" destOrd="0" presId="urn:microsoft.com/office/officeart/2018/2/layout/IconVerticalSolidList"/>
    <dgm:cxn modelId="{807EA244-01A1-40EB-8DE0-3CD00B7F399F}" type="presParOf" srcId="{4C9CE25F-71ED-4E28-86B9-5B08197A0DB8}" destId="{B4E9BA0D-A323-4722-8515-90D5AE314BA2}" srcOrd="2" destOrd="0" presId="urn:microsoft.com/office/officeart/2018/2/layout/IconVerticalSolidList"/>
    <dgm:cxn modelId="{A9F754BC-5552-4B0A-93DB-7A9238FE7876}" type="presParOf" srcId="{4C9CE25F-71ED-4E28-86B9-5B08197A0DB8}" destId="{7AFF4BF3-9861-4D9D-A8C6-0060C80E62DC}" srcOrd="3" destOrd="0" presId="urn:microsoft.com/office/officeart/2018/2/layout/IconVerticalSolidList"/>
    <dgm:cxn modelId="{C8EA1738-2D90-4528-BC7A-7CDB1F8216EF}" type="presParOf" srcId="{4C9CE25F-71ED-4E28-86B9-5B08197A0DB8}" destId="{0F26EE1F-B07B-43BE-8416-55FC182B61D1}"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BA6390-2979-481A-97C8-A02BB4AA5DE2}">
      <dsp:nvSpPr>
        <dsp:cNvPr id="0" name=""/>
        <dsp:cNvSpPr/>
      </dsp:nvSpPr>
      <dsp:spPr>
        <a:xfrm>
          <a:off x="2568234" y="452027"/>
          <a:ext cx="350083" cy="91440"/>
        </a:xfrm>
        <a:custGeom>
          <a:avLst/>
          <a:gdLst/>
          <a:ahLst/>
          <a:cxnLst/>
          <a:rect l="0" t="0" r="0" b="0"/>
          <a:pathLst>
            <a:path>
              <a:moveTo>
                <a:pt x="0" y="45720"/>
              </a:moveTo>
              <a:lnTo>
                <a:pt x="35008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33758" y="495844"/>
        <a:ext cx="19034" cy="3806"/>
      </dsp:txXfrm>
    </dsp:sp>
    <dsp:sp modelId="{F8BA9B02-C088-4A45-8839-4CD824ADCE58}">
      <dsp:nvSpPr>
        <dsp:cNvPr id="0" name=""/>
        <dsp:cNvSpPr/>
      </dsp:nvSpPr>
      <dsp:spPr>
        <a:xfrm>
          <a:off x="914886" y="1203"/>
          <a:ext cx="1655147" cy="9930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104" tIns="85133" rIns="81104" bIns="85133" numCol="1" spcCol="1270" anchor="ctr" anchorCtr="0">
          <a:noAutofit/>
        </a:bodyPr>
        <a:lstStyle/>
        <a:p>
          <a:pPr marL="0" lvl="0" indent="0" algn="ctr" defTabSz="755650">
            <a:lnSpc>
              <a:spcPct val="90000"/>
            </a:lnSpc>
            <a:spcBef>
              <a:spcPct val="0"/>
            </a:spcBef>
            <a:spcAft>
              <a:spcPct val="35000"/>
            </a:spcAft>
            <a:buNone/>
          </a:pPr>
          <a:r>
            <a:rPr lang="en-US" sz="1700" kern="1200"/>
            <a:t>Our profile</a:t>
          </a:r>
        </a:p>
      </dsp:txBody>
      <dsp:txXfrm>
        <a:off x="914886" y="1203"/>
        <a:ext cx="1655147" cy="993088"/>
      </dsp:txXfrm>
    </dsp:sp>
    <dsp:sp modelId="{6BAF13BB-A351-49C0-BBD0-7E604B4A1F6D}">
      <dsp:nvSpPr>
        <dsp:cNvPr id="0" name=""/>
        <dsp:cNvSpPr/>
      </dsp:nvSpPr>
      <dsp:spPr>
        <a:xfrm>
          <a:off x="1742460" y="992491"/>
          <a:ext cx="2035831" cy="350083"/>
        </a:xfrm>
        <a:custGeom>
          <a:avLst/>
          <a:gdLst/>
          <a:ahLst/>
          <a:cxnLst/>
          <a:rect l="0" t="0" r="0" b="0"/>
          <a:pathLst>
            <a:path>
              <a:moveTo>
                <a:pt x="2035831" y="0"/>
              </a:moveTo>
              <a:lnTo>
                <a:pt x="2035831" y="192141"/>
              </a:lnTo>
              <a:lnTo>
                <a:pt x="0" y="192141"/>
              </a:lnTo>
              <a:lnTo>
                <a:pt x="0" y="350083"/>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8598" y="1165630"/>
        <a:ext cx="103555" cy="3806"/>
      </dsp:txXfrm>
    </dsp:sp>
    <dsp:sp modelId="{A9DBFD95-11D9-4053-8316-635C386E8048}">
      <dsp:nvSpPr>
        <dsp:cNvPr id="0" name=""/>
        <dsp:cNvSpPr/>
      </dsp:nvSpPr>
      <dsp:spPr>
        <a:xfrm>
          <a:off x="2950717" y="1203"/>
          <a:ext cx="1655147" cy="99308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104" tIns="85133" rIns="81104" bIns="85133" numCol="1" spcCol="1270" anchor="ctr" anchorCtr="0">
          <a:noAutofit/>
        </a:bodyPr>
        <a:lstStyle/>
        <a:p>
          <a:pPr marL="0" lvl="0" indent="0" algn="ctr" defTabSz="755650">
            <a:lnSpc>
              <a:spcPct val="90000"/>
            </a:lnSpc>
            <a:spcBef>
              <a:spcPct val="0"/>
            </a:spcBef>
            <a:spcAft>
              <a:spcPct val="35000"/>
            </a:spcAft>
            <a:buNone/>
          </a:pPr>
          <a:r>
            <a:rPr lang="en-US" sz="1700" kern="1200" dirty="0"/>
            <a:t>Introduction to VDI</a:t>
          </a:r>
        </a:p>
      </dsp:txBody>
      <dsp:txXfrm>
        <a:off x="2950717" y="1203"/>
        <a:ext cx="1655147" cy="993088"/>
      </dsp:txXfrm>
    </dsp:sp>
    <dsp:sp modelId="{DF4A4C61-8A0D-4F90-9CC7-49F876E1E91C}">
      <dsp:nvSpPr>
        <dsp:cNvPr id="0" name=""/>
        <dsp:cNvSpPr/>
      </dsp:nvSpPr>
      <dsp:spPr>
        <a:xfrm>
          <a:off x="2568234" y="1825799"/>
          <a:ext cx="350083" cy="91440"/>
        </a:xfrm>
        <a:custGeom>
          <a:avLst/>
          <a:gdLst/>
          <a:ahLst/>
          <a:cxnLst/>
          <a:rect l="0" t="0" r="0" b="0"/>
          <a:pathLst>
            <a:path>
              <a:moveTo>
                <a:pt x="0" y="45720"/>
              </a:moveTo>
              <a:lnTo>
                <a:pt x="350083"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33758" y="1869616"/>
        <a:ext cx="19034" cy="3806"/>
      </dsp:txXfrm>
    </dsp:sp>
    <dsp:sp modelId="{39AE5496-2A79-486C-932F-6B9FCBA7859F}">
      <dsp:nvSpPr>
        <dsp:cNvPr id="0" name=""/>
        <dsp:cNvSpPr/>
      </dsp:nvSpPr>
      <dsp:spPr>
        <a:xfrm>
          <a:off x="914886" y="1374975"/>
          <a:ext cx="1655147" cy="99308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104" tIns="85133" rIns="81104" bIns="85133" numCol="1" spcCol="1270" anchor="ctr" anchorCtr="0">
          <a:noAutofit/>
        </a:bodyPr>
        <a:lstStyle/>
        <a:p>
          <a:pPr marL="0" lvl="0" indent="0" algn="ctr" defTabSz="755650">
            <a:lnSpc>
              <a:spcPct val="90000"/>
            </a:lnSpc>
            <a:spcBef>
              <a:spcPct val="0"/>
            </a:spcBef>
            <a:spcAft>
              <a:spcPct val="35000"/>
            </a:spcAft>
            <a:buNone/>
          </a:pPr>
          <a:r>
            <a:rPr lang="en-US" sz="1700" kern="1200" dirty="0"/>
            <a:t>Overview of Virtual Desktop Infrastructure</a:t>
          </a:r>
        </a:p>
      </dsp:txBody>
      <dsp:txXfrm>
        <a:off x="914886" y="1374975"/>
        <a:ext cx="1655147" cy="993088"/>
      </dsp:txXfrm>
    </dsp:sp>
    <dsp:sp modelId="{F43E9AB4-4F53-4A42-9A45-75AD5136F87C}">
      <dsp:nvSpPr>
        <dsp:cNvPr id="0" name=""/>
        <dsp:cNvSpPr/>
      </dsp:nvSpPr>
      <dsp:spPr>
        <a:xfrm>
          <a:off x="1742460" y="2366264"/>
          <a:ext cx="2035831" cy="350083"/>
        </a:xfrm>
        <a:custGeom>
          <a:avLst/>
          <a:gdLst/>
          <a:ahLst/>
          <a:cxnLst/>
          <a:rect l="0" t="0" r="0" b="0"/>
          <a:pathLst>
            <a:path>
              <a:moveTo>
                <a:pt x="2035831" y="0"/>
              </a:moveTo>
              <a:lnTo>
                <a:pt x="2035831" y="192141"/>
              </a:lnTo>
              <a:lnTo>
                <a:pt x="0" y="192141"/>
              </a:lnTo>
              <a:lnTo>
                <a:pt x="0" y="350083"/>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8598" y="2539402"/>
        <a:ext cx="103555" cy="3806"/>
      </dsp:txXfrm>
    </dsp:sp>
    <dsp:sp modelId="{BB990C26-7925-4798-83CF-FDA452F2EDE7}">
      <dsp:nvSpPr>
        <dsp:cNvPr id="0" name=""/>
        <dsp:cNvSpPr/>
      </dsp:nvSpPr>
      <dsp:spPr>
        <a:xfrm>
          <a:off x="2950717" y="1374975"/>
          <a:ext cx="1655147" cy="99308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104" tIns="85133" rIns="81104" bIns="85133" numCol="1" spcCol="1270" anchor="ctr" anchorCtr="0">
          <a:noAutofit/>
        </a:bodyPr>
        <a:lstStyle/>
        <a:p>
          <a:pPr marL="0" lvl="0" indent="0" algn="ctr" defTabSz="755650">
            <a:lnSpc>
              <a:spcPct val="90000"/>
            </a:lnSpc>
            <a:spcBef>
              <a:spcPct val="0"/>
            </a:spcBef>
            <a:spcAft>
              <a:spcPct val="35000"/>
            </a:spcAft>
            <a:buNone/>
          </a:pPr>
          <a:r>
            <a:rPr lang="en-US" sz="1700" kern="1200" dirty="0"/>
            <a:t>Key Components of the VDI Solution</a:t>
          </a:r>
        </a:p>
      </dsp:txBody>
      <dsp:txXfrm>
        <a:off x="2950717" y="1374975"/>
        <a:ext cx="1655147" cy="993088"/>
      </dsp:txXfrm>
    </dsp:sp>
    <dsp:sp modelId="{E48DE722-83E0-4865-8887-153FE245E00A}">
      <dsp:nvSpPr>
        <dsp:cNvPr id="0" name=""/>
        <dsp:cNvSpPr/>
      </dsp:nvSpPr>
      <dsp:spPr>
        <a:xfrm>
          <a:off x="2568234" y="3199572"/>
          <a:ext cx="350083" cy="91440"/>
        </a:xfrm>
        <a:custGeom>
          <a:avLst/>
          <a:gdLst/>
          <a:ahLst/>
          <a:cxnLst/>
          <a:rect l="0" t="0" r="0" b="0"/>
          <a:pathLst>
            <a:path>
              <a:moveTo>
                <a:pt x="0" y="45720"/>
              </a:moveTo>
              <a:lnTo>
                <a:pt x="350083"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33758" y="3243388"/>
        <a:ext cx="19034" cy="3806"/>
      </dsp:txXfrm>
    </dsp:sp>
    <dsp:sp modelId="{403F3518-63CC-4828-AB0F-0D360F7DA027}">
      <dsp:nvSpPr>
        <dsp:cNvPr id="0" name=""/>
        <dsp:cNvSpPr/>
      </dsp:nvSpPr>
      <dsp:spPr>
        <a:xfrm>
          <a:off x="914886" y="2748747"/>
          <a:ext cx="1655147" cy="99308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104" tIns="85133" rIns="81104" bIns="85133" numCol="1" spcCol="1270" anchor="ctr" anchorCtr="0">
          <a:noAutofit/>
        </a:bodyPr>
        <a:lstStyle/>
        <a:p>
          <a:pPr marL="0" lvl="0" indent="0" algn="ctr" defTabSz="755650">
            <a:lnSpc>
              <a:spcPct val="90000"/>
            </a:lnSpc>
            <a:spcBef>
              <a:spcPct val="0"/>
            </a:spcBef>
            <a:spcAft>
              <a:spcPct val="35000"/>
            </a:spcAft>
            <a:buNone/>
          </a:pPr>
          <a:r>
            <a:rPr lang="en-US" sz="1700" kern="1200" dirty="0"/>
            <a:t>Benefits of the VDI Solution</a:t>
          </a:r>
        </a:p>
      </dsp:txBody>
      <dsp:txXfrm>
        <a:off x="914886" y="2748747"/>
        <a:ext cx="1655147" cy="993088"/>
      </dsp:txXfrm>
    </dsp:sp>
    <dsp:sp modelId="{953C787C-B0A3-40E9-AE27-16DD4BDD04F5}">
      <dsp:nvSpPr>
        <dsp:cNvPr id="0" name=""/>
        <dsp:cNvSpPr/>
      </dsp:nvSpPr>
      <dsp:spPr>
        <a:xfrm>
          <a:off x="1742460" y="3740036"/>
          <a:ext cx="2035831" cy="350083"/>
        </a:xfrm>
        <a:custGeom>
          <a:avLst/>
          <a:gdLst/>
          <a:ahLst/>
          <a:cxnLst/>
          <a:rect l="0" t="0" r="0" b="0"/>
          <a:pathLst>
            <a:path>
              <a:moveTo>
                <a:pt x="2035831" y="0"/>
              </a:moveTo>
              <a:lnTo>
                <a:pt x="2035831" y="192141"/>
              </a:lnTo>
              <a:lnTo>
                <a:pt x="0" y="192141"/>
              </a:lnTo>
              <a:lnTo>
                <a:pt x="0" y="350083"/>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8598" y="3913174"/>
        <a:ext cx="103555" cy="3806"/>
      </dsp:txXfrm>
    </dsp:sp>
    <dsp:sp modelId="{F11055C5-BCE5-4FAD-B997-F770D413674D}">
      <dsp:nvSpPr>
        <dsp:cNvPr id="0" name=""/>
        <dsp:cNvSpPr/>
      </dsp:nvSpPr>
      <dsp:spPr>
        <a:xfrm>
          <a:off x="2950717" y="2748747"/>
          <a:ext cx="1655147" cy="9930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104" tIns="85133" rIns="81104" bIns="85133" numCol="1" spcCol="1270" anchor="ctr" anchorCtr="0">
          <a:noAutofit/>
        </a:bodyPr>
        <a:lstStyle/>
        <a:p>
          <a:pPr marL="0" lvl="0" indent="0" algn="ctr" defTabSz="755650">
            <a:lnSpc>
              <a:spcPct val="90000"/>
            </a:lnSpc>
            <a:spcBef>
              <a:spcPct val="0"/>
            </a:spcBef>
            <a:spcAft>
              <a:spcPct val="35000"/>
            </a:spcAft>
            <a:buNone/>
          </a:pPr>
          <a:r>
            <a:rPr lang="en-US" sz="1700" kern="1200" dirty="0"/>
            <a:t>Implementing VDI</a:t>
          </a:r>
        </a:p>
      </dsp:txBody>
      <dsp:txXfrm>
        <a:off x="2950717" y="2748747"/>
        <a:ext cx="1655147" cy="993088"/>
      </dsp:txXfrm>
    </dsp:sp>
    <dsp:sp modelId="{CAD0E841-D3A4-4323-9066-C6B8E0684CD5}">
      <dsp:nvSpPr>
        <dsp:cNvPr id="0" name=""/>
        <dsp:cNvSpPr/>
      </dsp:nvSpPr>
      <dsp:spPr>
        <a:xfrm>
          <a:off x="2568234" y="4573344"/>
          <a:ext cx="350083" cy="91440"/>
        </a:xfrm>
        <a:custGeom>
          <a:avLst/>
          <a:gdLst/>
          <a:ahLst/>
          <a:cxnLst/>
          <a:rect l="0" t="0" r="0" b="0"/>
          <a:pathLst>
            <a:path>
              <a:moveTo>
                <a:pt x="0" y="45720"/>
              </a:moveTo>
              <a:lnTo>
                <a:pt x="35008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33758" y="4617161"/>
        <a:ext cx="19034" cy="3806"/>
      </dsp:txXfrm>
    </dsp:sp>
    <dsp:sp modelId="{7C3B56F2-74F3-415D-9AB9-B480B16AAEF5}">
      <dsp:nvSpPr>
        <dsp:cNvPr id="0" name=""/>
        <dsp:cNvSpPr/>
      </dsp:nvSpPr>
      <dsp:spPr>
        <a:xfrm>
          <a:off x="914886" y="4122520"/>
          <a:ext cx="1655147" cy="99308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104" tIns="85133" rIns="81104" bIns="85133" numCol="1" spcCol="1270" anchor="ctr" anchorCtr="0">
          <a:noAutofit/>
        </a:bodyPr>
        <a:lstStyle/>
        <a:p>
          <a:pPr marL="0" lvl="0" indent="0" algn="ctr" defTabSz="755650">
            <a:lnSpc>
              <a:spcPct val="90000"/>
            </a:lnSpc>
            <a:spcBef>
              <a:spcPct val="0"/>
            </a:spcBef>
            <a:spcAft>
              <a:spcPct val="35000"/>
            </a:spcAft>
            <a:buNone/>
          </a:pPr>
          <a:r>
            <a:rPr lang="en-US" sz="1700" kern="1200"/>
            <a:t>Licensing, Costs, and Vendor Comparisons</a:t>
          </a:r>
        </a:p>
      </dsp:txBody>
      <dsp:txXfrm>
        <a:off x="914886" y="4122520"/>
        <a:ext cx="1655147" cy="993088"/>
      </dsp:txXfrm>
    </dsp:sp>
    <dsp:sp modelId="{FC710891-86EE-4AB3-B95E-B459D80740D3}">
      <dsp:nvSpPr>
        <dsp:cNvPr id="0" name=""/>
        <dsp:cNvSpPr/>
      </dsp:nvSpPr>
      <dsp:spPr>
        <a:xfrm>
          <a:off x="2950717" y="4122520"/>
          <a:ext cx="1655147" cy="99308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104" tIns="85133" rIns="81104" bIns="85133" numCol="1" spcCol="1270" anchor="ctr" anchorCtr="0">
          <a:noAutofit/>
        </a:bodyPr>
        <a:lstStyle/>
        <a:p>
          <a:pPr marL="0" lvl="0" indent="0" algn="ctr" defTabSz="755650">
            <a:lnSpc>
              <a:spcPct val="90000"/>
            </a:lnSpc>
            <a:spcBef>
              <a:spcPct val="0"/>
            </a:spcBef>
            <a:spcAft>
              <a:spcPct val="35000"/>
            </a:spcAft>
            <a:buNone/>
          </a:pPr>
          <a:r>
            <a:rPr lang="en-US" sz="1700" kern="1200"/>
            <a:t>Conclusion</a:t>
          </a:r>
        </a:p>
      </dsp:txBody>
      <dsp:txXfrm>
        <a:off x="2950717" y="4122520"/>
        <a:ext cx="1655147" cy="9930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A0483-4E98-463D-A4A8-AECF5C17F3A1}">
      <dsp:nvSpPr>
        <dsp:cNvPr id="0" name=""/>
        <dsp:cNvSpPr/>
      </dsp:nvSpPr>
      <dsp:spPr>
        <a:xfrm>
          <a:off x="626475" y="221530"/>
          <a:ext cx="1818562" cy="181856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F8FA5C-369B-4FE7-88AF-CECD711AED18}">
      <dsp:nvSpPr>
        <dsp:cNvPr id="0" name=""/>
        <dsp:cNvSpPr/>
      </dsp:nvSpPr>
      <dsp:spPr>
        <a:xfrm>
          <a:off x="1014037" y="609093"/>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A7A7B7-1BFB-449F-AB92-AF275441AAD9}">
      <dsp:nvSpPr>
        <dsp:cNvPr id="0" name=""/>
        <dsp:cNvSpPr/>
      </dsp:nvSpPr>
      <dsp:spPr>
        <a:xfrm>
          <a:off x="45131" y="260653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20+ Staffs on different departments</a:t>
          </a:r>
        </a:p>
      </dsp:txBody>
      <dsp:txXfrm>
        <a:off x="45131" y="2606531"/>
        <a:ext cx="2981250" cy="720000"/>
      </dsp:txXfrm>
    </dsp:sp>
    <dsp:sp modelId="{3DEED17D-7219-454F-AC12-EBB74ABBF2D0}">
      <dsp:nvSpPr>
        <dsp:cNvPr id="0" name=""/>
        <dsp:cNvSpPr/>
      </dsp:nvSpPr>
      <dsp:spPr>
        <a:xfrm>
          <a:off x="4129443" y="221530"/>
          <a:ext cx="1818562" cy="181856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123018-7451-4720-B7FF-7BAC6F0D179A}">
      <dsp:nvSpPr>
        <dsp:cNvPr id="0" name=""/>
        <dsp:cNvSpPr/>
      </dsp:nvSpPr>
      <dsp:spPr>
        <a:xfrm>
          <a:off x="4517006" y="609093"/>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BFB309-F4F5-4CD7-AB81-5B72A9571048}">
      <dsp:nvSpPr>
        <dsp:cNvPr id="0" name=""/>
        <dsp:cNvSpPr/>
      </dsp:nvSpPr>
      <dsp:spPr>
        <a:xfrm>
          <a:off x="3548100" y="260653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25+ Satisfied customers</a:t>
          </a:r>
        </a:p>
      </dsp:txBody>
      <dsp:txXfrm>
        <a:off x="3548100" y="2606531"/>
        <a:ext cx="2981250" cy="720000"/>
      </dsp:txXfrm>
    </dsp:sp>
    <dsp:sp modelId="{0C584E77-51A6-4653-B0D8-B5DD8693C2E2}">
      <dsp:nvSpPr>
        <dsp:cNvPr id="0" name=""/>
        <dsp:cNvSpPr/>
      </dsp:nvSpPr>
      <dsp:spPr>
        <a:xfrm>
          <a:off x="7632412" y="221530"/>
          <a:ext cx="1818562" cy="181856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0ECCEF-0C53-4C55-9498-13D4A6284E6B}">
      <dsp:nvSpPr>
        <dsp:cNvPr id="0" name=""/>
        <dsp:cNvSpPr/>
      </dsp:nvSpPr>
      <dsp:spPr>
        <a:xfrm>
          <a:off x="8019975" y="609093"/>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340F60-83C8-416F-831A-B5D7503079A7}">
      <dsp:nvSpPr>
        <dsp:cNvPr id="0" name=""/>
        <dsp:cNvSpPr/>
      </dsp:nvSpPr>
      <dsp:spPr>
        <a:xfrm>
          <a:off x="7051068" y="260653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100+ Partners world wide</a:t>
          </a:r>
        </a:p>
      </dsp:txBody>
      <dsp:txXfrm>
        <a:off x="7051068" y="2606531"/>
        <a:ext cx="2981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8567BA-CFAE-4FB3-ACB2-BF5ABE26B84E}">
      <dsp:nvSpPr>
        <dsp:cNvPr id="0" name=""/>
        <dsp:cNvSpPr/>
      </dsp:nvSpPr>
      <dsp:spPr>
        <a:xfrm>
          <a:off x="1154" y="132960"/>
          <a:ext cx="4052779" cy="25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C2C09-2876-47DB-AF60-6992FC2E5584}">
      <dsp:nvSpPr>
        <dsp:cNvPr id="0" name=""/>
        <dsp:cNvSpPr/>
      </dsp:nvSpPr>
      <dsp:spPr>
        <a:xfrm>
          <a:off x="451463" y="560754"/>
          <a:ext cx="4052779" cy="25735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n-US" sz="2100" kern="1200" dirty="0">
              <a:latin typeface="Palatino Linotype" panose="02040502050505030304" pitchFamily="18" charset="0"/>
            </a:rPr>
            <a:t>Virtual Desktop Infrastructure is a transformative technology that revolutionizes the way organizations manage and deliver desktop computing experiences</a:t>
          </a:r>
        </a:p>
      </dsp:txBody>
      <dsp:txXfrm>
        <a:off x="526839" y="636130"/>
        <a:ext cx="3902027" cy="2422762"/>
      </dsp:txXfrm>
    </dsp:sp>
    <dsp:sp modelId="{A9CDABB1-E6BD-4223-8A77-9597AAD13ADD}">
      <dsp:nvSpPr>
        <dsp:cNvPr id="0" name=""/>
        <dsp:cNvSpPr/>
      </dsp:nvSpPr>
      <dsp:spPr>
        <a:xfrm>
          <a:off x="4954551" y="132960"/>
          <a:ext cx="4052779" cy="25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4BBB21-B3AC-49D3-AB90-F51DB899B6F6}">
      <dsp:nvSpPr>
        <dsp:cNvPr id="0" name=""/>
        <dsp:cNvSpPr/>
      </dsp:nvSpPr>
      <dsp:spPr>
        <a:xfrm>
          <a:off x="5404860" y="560754"/>
          <a:ext cx="4052779" cy="25735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n-US" sz="2100" kern="1200" dirty="0">
              <a:latin typeface="Palatino Linotype" panose="02040502050505030304" pitchFamily="18" charset="0"/>
            </a:rPr>
            <a:t>In a traditional setup, each user is equipped with a dedicated physical desktop or laptop</a:t>
          </a:r>
        </a:p>
      </dsp:txBody>
      <dsp:txXfrm>
        <a:off x="5480236" y="636130"/>
        <a:ext cx="3902027" cy="24227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B2771-1ED4-44E8-BA39-932E07664D64}">
      <dsp:nvSpPr>
        <dsp:cNvPr id="0" name=""/>
        <dsp:cNvSpPr/>
      </dsp:nvSpPr>
      <dsp:spPr>
        <a:xfrm>
          <a:off x="0" y="1591"/>
          <a:ext cx="6024561" cy="6781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B6EF1A-3182-4FCE-B875-850A3D7864E2}">
      <dsp:nvSpPr>
        <dsp:cNvPr id="0" name=""/>
        <dsp:cNvSpPr/>
      </dsp:nvSpPr>
      <dsp:spPr>
        <a:xfrm>
          <a:off x="205135" y="154171"/>
          <a:ext cx="372974" cy="372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ED18DFE-2966-4F6D-9438-8374B3610951}">
      <dsp:nvSpPr>
        <dsp:cNvPr id="0" name=""/>
        <dsp:cNvSpPr/>
      </dsp:nvSpPr>
      <dsp:spPr>
        <a:xfrm>
          <a:off x="783245" y="1591"/>
          <a:ext cx="5241315" cy="67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69" tIns="71769" rIns="71769" bIns="71769" numCol="1" spcCol="1270" anchor="ctr" anchorCtr="0">
          <a:noAutofit/>
        </a:bodyPr>
        <a:lstStyle/>
        <a:p>
          <a:pPr marL="0" lvl="0" indent="0" algn="l" defTabSz="844550">
            <a:lnSpc>
              <a:spcPct val="90000"/>
            </a:lnSpc>
            <a:spcBef>
              <a:spcPct val="0"/>
            </a:spcBef>
            <a:spcAft>
              <a:spcPct val="35000"/>
            </a:spcAft>
            <a:buNone/>
          </a:pPr>
          <a:r>
            <a:rPr lang="en-US" sz="1900" kern="1200"/>
            <a:t>Limited Mobility</a:t>
          </a:r>
        </a:p>
      </dsp:txBody>
      <dsp:txXfrm>
        <a:off x="783245" y="1591"/>
        <a:ext cx="5241315" cy="678135"/>
      </dsp:txXfrm>
    </dsp:sp>
    <dsp:sp modelId="{8A94EF21-565E-42F4-9333-4603C8B71FA1}">
      <dsp:nvSpPr>
        <dsp:cNvPr id="0" name=""/>
        <dsp:cNvSpPr/>
      </dsp:nvSpPr>
      <dsp:spPr>
        <a:xfrm>
          <a:off x="0" y="849260"/>
          <a:ext cx="6024561" cy="6781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AF2C5C-FA9A-4F6C-B116-7720AE6AD6B6}">
      <dsp:nvSpPr>
        <dsp:cNvPr id="0" name=""/>
        <dsp:cNvSpPr/>
      </dsp:nvSpPr>
      <dsp:spPr>
        <a:xfrm>
          <a:off x="205135" y="1001840"/>
          <a:ext cx="372974" cy="372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DCC219E-2902-41F0-AA0B-6E157BD6961A}">
      <dsp:nvSpPr>
        <dsp:cNvPr id="0" name=""/>
        <dsp:cNvSpPr/>
      </dsp:nvSpPr>
      <dsp:spPr>
        <a:xfrm>
          <a:off x="783245" y="849260"/>
          <a:ext cx="5241315" cy="67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69" tIns="71769" rIns="71769" bIns="71769" numCol="1" spcCol="1270" anchor="ctr" anchorCtr="0">
          <a:noAutofit/>
        </a:bodyPr>
        <a:lstStyle/>
        <a:p>
          <a:pPr marL="0" lvl="0" indent="0" algn="l" defTabSz="844550">
            <a:lnSpc>
              <a:spcPct val="90000"/>
            </a:lnSpc>
            <a:spcBef>
              <a:spcPct val="0"/>
            </a:spcBef>
            <a:spcAft>
              <a:spcPct val="35000"/>
            </a:spcAft>
            <a:buNone/>
          </a:pPr>
          <a:r>
            <a:rPr lang="en-US" sz="1900" kern="1200"/>
            <a:t>Hardware Dependence</a:t>
          </a:r>
        </a:p>
      </dsp:txBody>
      <dsp:txXfrm>
        <a:off x="783245" y="849260"/>
        <a:ext cx="5241315" cy="678135"/>
      </dsp:txXfrm>
    </dsp:sp>
    <dsp:sp modelId="{C542262C-83A2-453F-89A0-026DB72B6EC8}">
      <dsp:nvSpPr>
        <dsp:cNvPr id="0" name=""/>
        <dsp:cNvSpPr/>
      </dsp:nvSpPr>
      <dsp:spPr>
        <a:xfrm>
          <a:off x="0" y="1696929"/>
          <a:ext cx="6024561" cy="6781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696A99-E890-4C61-8135-9630403EAA65}">
      <dsp:nvSpPr>
        <dsp:cNvPr id="0" name=""/>
        <dsp:cNvSpPr/>
      </dsp:nvSpPr>
      <dsp:spPr>
        <a:xfrm>
          <a:off x="205135" y="1849509"/>
          <a:ext cx="372974" cy="372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11BB1AE-7302-460D-B742-44F1DE38667E}">
      <dsp:nvSpPr>
        <dsp:cNvPr id="0" name=""/>
        <dsp:cNvSpPr/>
      </dsp:nvSpPr>
      <dsp:spPr>
        <a:xfrm>
          <a:off x="783245" y="1696929"/>
          <a:ext cx="5241315" cy="67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69" tIns="71769" rIns="71769" bIns="71769" numCol="1" spcCol="1270" anchor="ctr" anchorCtr="0">
          <a:noAutofit/>
        </a:bodyPr>
        <a:lstStyle/>
        <a:p>
          <a:pPr marL="0" lvl="0" indent="0" algn="l" defTabSz="844550">
            <a:lnSpc>
              <a:spcPct val="90000"/>
            </a:lnSpc>
            <a:spcBef>
              <a:spcPct val="0"/>
            </a:spcBef>
            <a:spcAft>
              <a:spcPct val="35000"/>
            </a:spcAft>
            <a:buNone/>
          </a:pPr>
          <a:r>
            <a:rPr lang="en-US" sz="1900" kern="1200"/>
            <a:t>Data Security Concerns</a:t>
          </a:r>
        </a:p>
      </dsp:txBody>
      <dsp:txXfrm>
        <a:off x="783245" y="1696929"/>
        <a:ext cx="5241315" cy="678135"/>
      </dsp:txXfrm>
    </dsp:sp>
    <dsp:sp modelId="{59683DDC-44F5-4A03-9B7B-47F7B80D8145}">
      <dsp:nvSpPr>
        <dsp:cNvPr id="0" name=""/>
        <dsp:cNvSpPr/>
      </dsp:nvSpPr>
      <dsp:spPr>
        <a:xfrm>
          <a:off x="0" y="2544597"/>
          <a:ext cx="6024561" cy="6781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64F0C-F623-40FD-A2A5-11ABFCCCF849}">
      <dsp:nvSpPr>
        <dsp:cNvPr id="0" name=""/>
        <dsp:cNvSpPr/>
      </dsp:nvSpPr>
      <dsp:spPr>
        <a:xfrm>
          <a:off x="205135" y="2697178"/>
          <a:ext cx="372974" cy="372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B9ECDE-1BC8-4045-ABB4-592F39CA204A}">
      <dsp:nvSpPr>
        <dsp:cNvPr id="0" name=""/>
        <dsp:cNvSpPr/>
      </dsp:nvSpPr>
      <dsp:spPr>
        <a:xfrm>
          <a:off x="783245" y="2544597"/>
          <a:ext cx="5241315" cy="67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69" tIns="71769" rIns="71769" bIns="71769" numCol="1" spcCol="1270" anchor="ctr" anchorCtr="0">
          <a:noAutofit/>
        </a:bodyPr>
        <a:lstStyle/>
        <a:p>
          <a:pPr marL="0" lvl="0" indent="0" algn="l" defTabSz="844550">
            <a:lnSpc>
              <a:spcPct val="90000"/>
            </a:lnSpc>
            <a:spcBef>
              <a:spcPct val="0"/>
            </a:spcBef>
            <a:spcAft>
              <a:spcPct val="35000"/>
            </a:spcAft>
            <a:buNone/>
          </a:pPr>
          <a:r>
            <a:rPr lang="en-US" sz="1900" kern="1200"/>
            <a:t>Inconsistent User Experience</a:t>
          </a:r>
        </a:p>
      </dsp:txBody>
      <dsp:txXfrm>
        <a:off x="783245" y="2544597"/>
        <a:ext cx="5241315" cy="678135"/>
      </dsp:txXfrm>
    </dsp:sp>
    <dsp:sp modelId="{34849DC2-4BA7-439B-A994-EC5E2385155A}">
      <dsp:nvSpPr>
        <dsp:cNvPr id="0" name=""/>
        <dsp:cNvSpPr/>
      </dsp:nvSpPr>
      <dsp:spPr>
        <a:xfrm>
          <a:off x="0" y="3392266"/>
          <a:ext cx="6024561" cy="6781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67E301-4C86-4C5D-A327-8A3F4225ED70}">
      <dsp:nvSpPr>
        <dsp:cNvPr id="0" name=""/>
        <dsp:cNvSpPr/>
      </dsp:nvSpPr>
      <dsp:spPr>
        <a:xfrm>
          <a:off x="205135" y="3544847"/>
          <a:ext cx="372974" cy="372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BDE791-BE17-4942-89B5-D0F98A5C178E}">
      <dsp:nvSpPr>
        <dsp:cNvPr id="0" name=""/>
        <dsp:cNvSpPr/>
      </dsp:nvSpPr>
      <dsp:spPr>
        <a:xfrm>
          <a:off x="783245" y="3392266"/>
          <a:ext cx="5241315" cy="67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69" tIns="71769" rIns="71769" bIns="71769" numCol="1" spcCol="1270" anchor="ctr" anchorCtr="0">
          <a:noAutofit/>
        </a:bodyPr>
        <a:lstStyle/>
        <a:p>
          <a:pPr marL="0" lvl="0" indent="0" algn="l" defTabSz="844550">
            <a:lnSpc>
              <a:spcPct val="90000"/>
            </a:lnSpc>
            <a:spcBef>
              <a:spcPct val="0"/>
            </a:spcBef>
            <a:spcAft>
              <a:spcPct val="35000"/>
            </a:spcAft>
            <a:buNone/>
          </a:pPr>
          <a:r>
            <a:rPr lang="en-US" sz="1900" kern="1200"/>
            <a:t>Scalability Issues</a:t>
          </a:r>
        </a:p>
      </dsp:txBody>
      <dsp:txXfrm>
        <a:off x="783245" y="3392266"/>
        <a:ext cx="5241315" cy="678135"/>
      </dsp:txXfrm>
    </dsp:sp>
    <dsp:sp modelId="{8DD4B698-54D4-4F38-BDF1-756010C563B8}">
      <dsp:nvSpPr>
        <dsp:cNvPr id="0" name=""/>
        <dsp:cNvSpPr/>
      </dsp:nvSpPr>
      <dsp:spPr>
        <a:xfrm>
          <a:off x="0" y="4239935"/>
          <a:ext cx="6024561" cy="6781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8F6F04-513F-4A5D-B1EB-C2C28F070062}">
      <dsp:nvSpPr>
        <dsp:cNvPr id="0" name=""/>
        <dsp:cNvSpPr/>
      </dsp:nvSpPr>
      <dsp:spPr>
        <a:xfrm>
          <a:off x="205135" y="4392515"/>
          <a:ext cx="372974" cy="372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3C22FA3-D75F-476C-AD24-06DC3709C671}">
      <dsp:nvSpPr>
        <dsp:cNvPr id="0" name=""/>
        <dsp:cNvSpPr/>
      </dsp:nvSpPr>
      <dsp:spPr>
        <a:xfrm>
          <a:off x="783245" y="4239935"/>
          <a:ext cx="5241315" cy="67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69" tIns="71769" rIns="71769" bIns="71769" numCol="1" spcCol="1270" anchor="ctr" anchorCtr="0">
          <a:noAutofit/>
        </a:bodyPr>
        <a:lstStyle/>
        <a:p>
          <a:pPr marL="0" lvl="0" indent="0" algn="l" defTabSz="844550">
            <a:lnSpc>
              <a:spcPct val="90000"/>
            </a:lnSpc>
            <a:spcBef>
              <a:spcPct val="0"/>
            </a:spcBef>
            <a:spcAft>
              <a:spcPct val="35000"/>
            </a:spcAft>
            <a:buNone/>
          </a:pPr>
          <a:r>
            <a:rPr lang="en-US" sz="1900" kern="1200"/>
            <a:t>Limited Disaster Recovery Options</a:t>
          </a:r>
        </a:p>
      </dsp:txBody>
      <dsp:txXfrm>
        <a:off x="783245" y="4239935"/>
        <a:ext cx="5241315" cy="6781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4EFA0-A3A0-4EA7-B027-213EF40E6BA9}">
      <dsp:nvSpPr>
        <dsp:cNvPr id="0" name=""/>
        <dsp:cNvSpPr/>
      </dsp:nvSpPr>
      <dsp:spPr>
        <a:xfrm>
          <a:off x="0" y="2822"/>
          <a:ext cx="6024561" cy="4404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EE2DC9-5CBA-4247-A6C8-530060BED53C}">
      <dsp:nvSpPr>
        <dsp:cNvPr id="0" name=""/>
        <dsp:cNvSpPr/>
      </dsp:nvSpPr>
      <dsp:spPr>
        <a:xfrm>
          <a:off x="133242" y="101928"/>
          <a:ext cx="242496" cy="242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DF725A-809D-4A2D-8EFF-E8E51C372074}">
      <dsp:nvSpPr>
        <dsp:cNvPr id="0" name=""/>
        <dsp:cNvSpPr/>
      </dsp:nvSpPr>
      <dsp:spPr>
        <a:xfrm>
          <a:off x="508982" y="2822"/>
          <a:ext cx="5439538" cy="578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84" tIns="61184" rIns="61184" bIns="61184" numCol="1" spcCol="1270" anchor="ctr" anchorCtr="0">
          <a:noAutofit/>
        </a:bodyPr>
        <a:lstStyle/>
        <a:p>
          <a:pPr marL="0" lvl="0" indent="0" algn="l" defTabSz="622300">
            <a:lnSpc>
              <a:spcPct val="90000"/>
            </a:lnSpc>
            <a:spcBef>
              <a:spcPct val="0"/>
            </a:spcBef>
            <a:spcAft>
              <a:spcPct val="35000"/>
            </a:spcAft>
            <a:buNone/>
          </a:pPr>
          <a:r>
            <a:rPr lang="en-US" sz="1400" kern="1200"/>
            <a:t>Anywhere, Anytime Access</a:t>
          </a:r>
        </a:p>
      </dsp:txBody>
      <dsp:txXfrm>
        <a:off x="508982" y="2822"/>
        <a:ext cx="5439538" cy="578119"/>
      </dsp:txXfrm>
    </dsp:sp>
    <dsp:sp modelId="{23B39697-568D-49C7-A588-AD0B0434FAD1}">
      <dsp:nvSpPr>
        <dsp:cNvPr id="0" name=""/>
        <dsp:cNvSpPr/>
      </dsp:nvSpPr>
      <dsp:spPr>
        <a:xfrm>
          <a:off x="0" y="725471"/>
          <a:ext cx="6024561" cy="4404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EA4941-3148-48DE-8200-1F726B8CC1CC}">
      <dsp:nvSpPr>
        <dsp:cNvPr id="0" name=""/>
        <dsp:cNvSpPr/>
      </dsp:nvSpPr>
      <dsp:spPr>
        <a:xfrm>
          <a:off x="133242" y="824578"/>
          <a:ext cx="242496" cy="242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30545C0-5F12-4321-87F3-F1D3E4584B44}">
      <dsp:nvSpPr>
        <dsp:cNvPr id="0" name=""/>
        <dsp:cNvSpPr/>
      </dsp:nvSpPr>
      <dsp:spPr>
        <a:xfrm>
          <a:off x="508982" y="725471"/>
          <a:ext cx="5439538" cy="578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84" tIns="61184" rIns="61184" bIns="61184" numCol="1" spcCol="1270" anchor="ctr" anchorCtr="0">
          <a:noAutofit/>
        </a:bodyPr>
        <a:lstStyle/>
        <a:p>
          <a:pPr marL="0" lvl="0" indent="0" algn="l" defTabSz="622300">
            <a:lnSpc>
              <a:spcPct val="90000"/>
            </a:lnSpc>
            <a:spcBef>
              <a:spcPct val="0"/>
            </a:spcBef>
            <a:spcAft>
              <a:spcPct val="35000"/>
            </a:spcAft>
            <a:buNone/>
          </a:pPr>
          <a:r>
            <a:rPr lang="en-US" sz="1400" kern="1200"/>
            <a:t>Hyper-Converged Infrastructure</a:t>
          </a:r>
        </a:p>
      </dsp:txBody>
      <dsp:txXfrm>
        <a:off x="508982" y="725471"/>
        <a:ext cx="5439538" cy="578119"/>
      </dsp:txXfrm>
    </dsp:sp>
    <dsp:sp modelId="{2FB75A24-3297-4788-990D-950A79F793F4}">
      <dsp:nvSpPr>
        <dsp:cNvPr id="0" name=""/>
        <dsp:cNvSpPr/>
      </dsp:nvSpPr>
      <dsp:spPr>
        <a:xfrm>
          <a:off x="0" y="1448121"/>
          <a:ext cx="6024561" cy="4404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4C741A-387C-4C47-96AF-E7CED251043B}">
      <dsp:nvSpPr>
        <dsp:cNvPr id="0" name=""/>
        <dsp:cNvSpPr/>
      </dsp:nvSpPr>
      <dsp:spPr>
        <a:xfrm>
          <a:off x="133242" y="1547227"/>
          <a:ext cx="242496" cy="2422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DA0F92-4DFC-486F-A48A-4BE96D4C7B06}">
      <dsp:nvSpPr>
        <dsp:cNvPr id="0" name=""/>
        <dsp:cNvSpPr/>
      </dsp:nvSpPr>
      <dsp:spPr>
        <a:xfrm>
          <a:off x="508982" y="1448121"/>
          <a:ext cx="5439538" cy="578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84" tIns="61184" rIns="61184" bIns="61184" numCol="1" spcCol="1270" anchor="ctr" anchorCtr="0">
          <a:noAutofit/>
        </a:bodyPr>
        <a:lstStyle/>
        <a:p>
          <a:pPr marL="0" lvl="0" indent="0" algn="l" defTabSz="622300">
            <a:lnSpc>
              <a:spcPct val="90000"/>
            </a:lnSpc>
            <a:spcBef>
              <a:spcPct val="0"/>
            </a:spcBef>
            <a:spcAft>
              <a:spcPct val="35000"/>
            </a:spcAft>
            <a:buNone/>
          </a:pPr>
          <a:r>
            <a:rPr lang="en-US" sz="1400" kern="1200"/>
            <a:t>Enhanced Security Measures</a:t>
          </a:r>
        </a:p>
      </dsp:txBody>
      <dsp:txXfrm>
        <a:off x="508982" y="1448121"/>
        <a:ext cx="5439538" cy="578119"/>
      </dsp:txXfrm>
    </dsp:sp>
    <dsp:sp modelId="{BFF1F135-7665-480A-AA92-4E6C1FCF3049}">
      <dsp:nvSpPr>
        <dsp:cNvPr id="0" name=""/>
        <dsp:cNvSpPr/>
      </dsp:nvSpPr>
      <dsp:spPr>
        <a:xfrm>
          <a:off x="0" y="2170771"/>
          <a:ext cx="6024561" cy="4404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83C6C8-9496-4471-B11E-8FACAA931FEC}">
      <dsp:nvSpPr>
        <dsp:cNvPr id="0" name=""/>
        <dsp:cNvSpPr/>
      </dsp:nvSpPr>
      <dsp:spPr>
        <a:xfrm>
          <a:off x="133242" y="2269877"/>
          <a:ext cx="242496" cy="2422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E63C09-0EE3-4F22-B84E-87E61B963121}">
      <dsp:nvSpPr>
        <dsp:cNvPr id="0" name=""/>
        <dsp:cNvSpPr/>
      </dsp:nvSpPr>
      <dsp:spPr>
        <a:xfrm>
          <a:off x="508982" y="2170771"/>
          <a:ext cx="5439538" cy="578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84" tIns="61184" rIns="61184" bIns="61184" numCol="1" spcCol="1270" anchor="ctr" anchorCtr="0">
          <a:noAutofit/>
        </a:bodyPr>
        <a:lstStyle/>
        <a:p>
          <a:pPr marL="0" lvl="0" indent="0" algn="l" defTabSz="622300">
            <a:lnSpc>
              <a:spcPct val="90000"/>
            </a:lnSpc>
            <a:spcBef>
              <a:spcPct val="0"/>
            </a:spcBef>
            <a:spcAft>
              <a:spcPct val="35000"/>
            </a:spcAft>
            <a:buNone/>
          </a:pPr>
          <a:r>
            <a:rPr lang="en-US" sz="1400" kern="1200"/>
            <a:t>Consistent User Experience</a:t>
          </a:r>
        </a:p>
      </dsp:txBody>
      <dsp:txXfrm>
        <a:off x="508982" y="2170771"/>
        <a:ext cx="5439538" cy="578119"/>
      </dsp:txXfrm>
    </dsp:sp>
    <dsp:sp modelId="{285A479A-7E6A-4EB9-8474-2558D309B728}">
      <dsp:nvSpPr>
        <dsp:cNvPr id="0" name=""/>
        <dsp:cNvSpPr/>
      </dsp:nvSpPr>
      <dsp:spPr>
        <a:xfrm>
          <a:off x="0" y="2893420"/>
          <a:ext cx="6024561" cy="4404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DA7E81-8C41-46E1-BA62-29479BC52A44}">
      <dsp:nvSpPr>
        <dsp:cNvPr id="0" name=""/>
        <dsp:cNvSpPr/>
      </dsp:nvSpPr>
      <dsp:spPr>
        <a:xfrm>
          <a:off x="133242" y="2992527"/>
          <a:ext cx="242496" cy="2422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ED3911-902D-4B13-AF23-5A72244B76E5}">
      <dsp:nvSpPr>
        <dsp:cNvPr id="0" name=""/>
        <dsp:cNvSpPr/>
      </dsp:nvSpPr>
      <dsp:spPr>
        <a:xfrm>
          <a:off x="508982" y="2893420"/>
          <a:ext cx="5439538" cy="578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84" tIns="61184" rIns="61184" bIns="61184" numCol="1" spcCol="1270" anchor="ctr" anchorCtr="0">
          <a:noAutofit/>
        </a:bodyPr>
        <a:lstStyle/>
        <a:p>
          <a:pPr marL="0" lvl="0" indent="0" algn="l" defTabSz="622300">
            <a:lnSpc>
              <a:spcPct val="90000"/>
            </a:lnSpc>
            <a:spcBef>
              <a:spcPct val="0"/>
            </a:spcBef>
            <a:spcAft>
              <a:spcPct val="35000"/>
            </a:spcAft>
            <a:buNone/>
          </a:pPr>
          <a:r>
            <a:rPr lang="en-US" sz="1400" kern="1200"/>
            <a:t>Scalability with Ease</a:t>
          </a:r>
        </a:p>
      </dsp:txBody>
      <dsp:txXfrm>
        <a:off x="508982" y="2893420"/>
        <a:ext cx="5439538" cy="578119"/>
      </dsp:txXfrm>
    </dsp:sp>
    <dsp:sp modelId="{3AD1340A-5B85-47CF-A352-2240B5AB177C}">
      <dsp:nvSpPr>
        <dsp:cNvPr id="0" name=""/>
        <dsp:cNvSpPr/>
      </dsp:nvSpPr>
      <dsp:spPr>
        <a:xfrm>
          <a:off x="0" y="3616070"/>
          <a:ext cx="6024561" cy="4404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8437A1-B4B1-47C7-8A76-E66331A4E68E}">
      <dsp:nvSpPr>
        <dsp:cNvPr id="0" name=""/>
        <dsp:cNvSpPr/>
      </dsp:nvSpPr>
      <dsp:spPr>
        <a:xfrm>
          <a:off x="133242" y="3715176"/>
          <a:ext cx="242496" cy="24225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551610-97C6-4B83-89EC-AAF8C1809E64}">
      <dsp:nvSpPr>
        <dsp:cNvPr id="0" name=""/>
        <dsp:cNvSpPr/>
      </dsp:nvSpPr>
      <dsp:spPr>
        <a:xfrm>
          <a:off x="508982" y="3616070"/>
          <a:ext cx="5439538" cy="578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84" tIns="61184" rIns="61184" bIns="61184" numCol="1" spcCol="1270" anchor="ctr" anchorCtr="0">
          <a:noAutofit/>
        </a:bodyPr>
        <a:lstStyle/>
        <a:p>
          <a:pPr marL="0" lvl="0" indent="0" algn="l" defTabSz="622300">
            <a:lnSpc>
              <a:spcPct val="90000"/>
            </a:lnSpc>
            <a:spcBef>
              <a:spcPct val="0"/>
            </a:spcBef>
            <a:spcAft>
              <a:spcPct val="35000"/>
            </a:spcAft>
            <a:buNone/>
          </a:pPr>
          <a:r>
            <a:rPr lang="en-US" sz="1400" kern="1200"/>
            <a:t>Robust Disaster Recovery</a:t>
          </a:r>
        </a:p>
      </dsp:txBody>
      <dsp:txXfrm>
        <a:off x="508982" y="3616070"/>
        <a:ext cx="5439538" cy="578119"/>
      </dsp:txXfrm>
    </dsp:sp>
    <dsp:sp modelId="{8DEAE3D6-E6B6-45CE-A3F6-64570474EC0D}">
      <dsp:nvSpPr>
        <dsp:cNvPr id="0" name=""/>
        <dsp:cNvSpPr/>
      </dsp:nvSpPr>
      <dsp:spPr>
        <a:xfrm>
          <a:off x="0" y="4338720"/>
          <a:ext cx="6024561" cy="4404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8B4858-694F-46DB-A522-9BB6DC2F3350}">
      <dsp:nvSpPr>
        <dsp:cNvPr id="0" name=""/>
        <dsp:cNvSpPr/>
      </dsp:nvSpPr>
      <dsp:spPr>
        <a:xfrm>
          <a:off x="133373" y="4437826"/>
          <a:ext cx="242496" cy="24225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4DC0CA-1B80-48B3-B6AE-358EBEB544DD}">
      <dsp:nvSpPr>
        <dsp:cNvPr id="0" name=""/>
        <dsp:cNvSpPr/>
      </dsp:nvSpPr>
      <dsp:spPr>
        <a:xfrm>
          <a:off x="509242" y="4338720"/>
          <a:ext cx="5356179" cy="578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84" tIns="61184" rIns="61184" bIns="61184" numCol="1" spcCol="1270" anchor="ctr" anchorCtr="0">
          <a:noAutofit/>
        </a:bodyPr>
        <a:lstStyle/>
        <a:p>
          <a:pPr marL="0" lvl="0" indent="0" algn="l" defTabSz="622300">
            <a:lnSpc>
              <a:spcPct val="90000"/>
            </a:lnSpc>
            <a:spcBef>
              <a:spcPct val="0"/>
            </a:spcBef>
            <a:spcAft>
              <a:spcPct val="35000"/>
            </a:spcAft>
            <a:buNone/>
          </a:pPr>
          <a:r>
            <a:rPr lang="en-US" sz="1400" kern="1200"/>
            <a:t>VDI centralizes desktop environments in a virtualized infrastructure, enabling users to access their desktops remotely</a:t>
          </a:r>
        </a:p>
      </dsp:txBody>
      <dsp:txXfrm>
        <a:off x="509242" y="4338720"/>
        <a:ext cx="5356179" cy="5781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E1FD8-E3AF-4C5C-9B64-77CEA92107BF}">
      <dsp:nvSpPr>
        <dsp:cNvPr id="0" name=""/>
        <dsp:cNvSpPr/>
      </dsp:nvSpPr>
      <dsp:spPr>
        <a:xfrm>
          <a:off x="0" y="2041"/>
          <a:ext cx="5934224" cy="1034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572308-018C-44F0-8BFF-B60A5D06781C}">
      <dsp:nvSpPr>
        <dsp:cNvPr id="0" name=""/>
        <dsp:cNvSpPr/>
      </dsp:nvSpPr>
      <dsp:spPr>
        <a:xfrm>
          <a:off x="313044" y="234885"/>
          <a:ext cx="569172" cy="5691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FAD2CD-E4C8-4F5A-B5E5-EEAC65A96124}">
      <dsp:nvSpPr>
        <dsp:cNvPr id="0" name=""/>
        <dsp:cNvSpPr/>
      </dsp:nvSpPr>
      <dsp:spPr>
        <a:xfrm>
          <a:off x="1195261" y="2041"/>
          <a:ext cx="4738962" cy="1034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23" tIns="109523" rIns="109523" bIns="109523" numCol="1" spcCol="1270" anchor="ctr" anchorCtr="0">
          <a:noAutofit/>
        </a:bodyPr>
        <a:lstStyle/>
        <a:p>
          <a:pPr marL="0" lvl="0" indent="0" algn="l" defTabSz="977900">
            <a:lnSpc>
              <a:spcPct val="100000"/>
            </a:lnSpc>
            <a:spcBef>
              <a:spcPct val="0"/>
            </a:spcBef>
            <a:spcAft>
              <a:spcPct val="35000"/>
            </a:spcAft>
            <a:buNone/>
          </a:pPr>
          <a:r>
            <a:rPr lang="en-US" sz="2200" kern="1200"/>
            <a:t>Virtualization Platform</a:t>
          </a:r>
        </a:p>
      </dsp:txBody>
      <dsp:txXfrm>
        <a:off x="1195261" y="2041"/>
        <a:ext cx="4738962" cy="1034858"/>
      </dsp:txXfrm>
    </dsp:sp>
    <dsp:sp modelId="{3B0D43C5-EFA3-4631-A008-5FC34EED7CBD}">
      <dsp:nvSpPr>
        <dsp:cNvPr id="0" name=""/>
        <dsp:cNvSpPr/>
      </dsp:nvSpPr>
      <dsp:spPr>
        <a:xfrm>
          <a:off x="0" y="1295615"/>
          <a:ext cx="5934224" cy="1034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A299FA-15EB-458A-A177-95DDF97AF500}">
      <dsp:nvSpPr>
        <dsp:cNvPr id="0" name=""/>
        <dsp:cNvSpPr/>
      </dsp:nvSpPr>
      <dsp:spPr>
        <a:xfrm>
          <a:off x="313044" y="1528458"/>
          <a:ext cx="569172" cy="5691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A94A85-13FE-4032-A837-C9C9927B85FF}">
      <dsp:nvSpPr>
        <dsp:cNvPr id="0" name=""/>
        <dsp:cNvSpPr/>
      </dsp:nvSpPr>
      <dsp:spPr>
        <a:xfrm>
          <a:off x="1195261" y="1295615"/>
          <a:ext cx="4738962" cy="1034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23" tIns="109523" rIns="109523" bIns="109523" numCol="1" spcCol="1270" anchor="ctr" anchorCtr="0">
          <a:noAutofit/>
        </a:bodyPr>
        <a:lstStyle/>
        <a:p>
          <a:pPr marL="0" lvl="0" indent="0" algn="l" defTabSz="977900">
            <a:lnSpc>
              <a:spcPct val="100000"/>
            </a:lnSpc>
            <a:spcBef>
              <a:spcPct val="0"/>
            </a:spcBef>
            <a:spcAft>
              <a:spcPct val="35000"/>
            </a:spcAft>
            <a:buNone/>
          </a:pPr>
          <a:r>
            <a:rPr lang="en-US" sz="2200" kern="1200"/>
            <a:t>Hypervisor Technology</a:t>
          </a:r>
        </a:p>
      </dsp:txBody>
      <dsp:txXfrm>
        <a:off x="1195261" y="1295615"/>
        <a:ext cx="4738962" cy="1034858"/>
      </dsp:txXfrm>
    </dsp:sp>
    <dsp:sp modelId="{3B060602-4692-489C-8543-B51E41D05929}">
      <dsp:nvSpPr>
        <dsp:cNvPr id="0" name=""/>
        <dsp:cNvSpPr/>
      </dsp:nvSpPr>
      <dsp:spPr>
        <a:xfrm>
          <a:off x="0" y="2589188"/>
          <a:ext cx="5934224" cy="1034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925EDA-A04E-4AF1-AFE8-DC2CA117EE13}">
      <dsp:nvSpPr>
        <dsp:cNvPr id="0" name=""/>
        <dsp:cNvSpPr/>
      </dsp:nvSpPr>
      <dsp:spPr>
        <a:xfrm>
          <a:off x="313044" y="2822031"/>
          <a:ext cx="569172" cy="5691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3D8205-C58F-4B06-B7DE-4E484DA0E287}">
      <dsp:nvSpPr>
        <dsp:cNvPr id="0" name=""/>
        <dsp:cNvSpPr/>
      </dsp:nvSpPr>
      <dsp:spPr>
        <a:xfrm>
          <a:off x="1195261" y="2589188"/>
          <a:ext cx="4738962" cy="1034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23" tIns="109523" rIns="109523" bIns="109523" numCol="1" spcCol="1270" anchor="ctr" anchorCtr="0">
          <a:noAutofit/>
        </a:bodyPr>
        <a:lstStyle/>
        <a:p>
          <a:pPr marL="0" lvl="0" indent="0" algn="l" defTabSz="977900">
            <a:lnSpc>
              <a:spcPct val="100000"/>
            </a:lnSpc>
            <a:spcBef>
              <a:spcPct val="0"/>
            </a:spcBef>
            <a:spcAft>
              <a:spcPct val="35000"/>
            </a:spcAft>
            <a:buNone/>
          </a:pPr>
          <a:r>
            <a:rPr lang="en-US" sz="2200" kern="1200" dirty="0"/>
            <a:t>Connection Broker</a:t>
          </a:r>
        </a:p>
      </dsp:txBody>
      <dsp:txXfrm>
        <a:off x="1195261" y="2589188"/>
        <a:ext cx="4738962" cy="1034858"/>
      </dsp:txXfrm>
    </dsp:sp>
    <dsp:sp modelId="{37D0ECD7-C4AE-4891-A673-86CAA7D25E49}">
      <dsp:nvSpPr>
        <dsp:cNvPr id="0" name=""/>
        <dsp:cNvSpPr/>
      </dsp:nvSpPr>
      <dsp:spPr>
        <a:xfrm>
          <a:off x="0" y="3882761"/>
          <a:ext cx="5934224" cy="1034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CFB724-2DFC-49BB-8033-4B03B74E1306}">
      <dsp:nvSpPr>
        <dsp:cNvPr id="0" name=""/>
        <dsp:cNvSpPr/>
      </dsp:nvSpPr>
      <dsp:spPr>
        <a:xfrm>
          <a:off x="313044" y="4115604"/>
          <a:ext cx="569172" cy="5691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7E3882-CE0E-4EAC-BBC6-0D06ED6EB813}">
      <dsp:nvSpPr>
        <dsp:cNvPr id="0" name=""/>
        <dsp:cNvSpPr/>
      </dsp:nvSpPr>
      <dsp:spPr>
        <a:xfrm>
          <a:off x="1195261" y="3882761"/>
          <a:ext cx="4738962" cy="1034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23" tIns="109523" rIns="109523" bIns="109523" numCol="1" spcCol="1270" anchor="ctr" anchorCtr="0">
          <a:noAutofit/>
        </a:bodyPr>
        <a:lstStyle/>
        <a:p>
          <a:pPr marL="0" lvl="0" indent="0" algn="l" defTabSz="977900">
            <a:lnSpc>
              <a:spcPct val="100000"/>
            </a:lnSpc>
            <a:spcBef>
              <a:spcPct val="0"/>
            </a:spcBef>
            <a:spcAft>
              <a:spcPct val="35000"/>
            </a:spcAft>
            <a:buNone/>
          </a:pPr>
          <a:r>
            <a:rPr lang="en-US" sz="2200" kern="1200" dirty="0"/>
            <a:t>Application Virtualization</a:t>
          </a:r>
        </a:p>
      </dsp:txBody>
      <dsp:txXfrm>
        <a:off x="1195261" y="3882761"/>
        <a:ext cx="4738962" cy="10348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8A8031-8C84-408F-BB6C-31A1E39F1EB4}">
      <dsp:nvSpPr>
        <dsp:cNvPr id="0" name=""/>
        <dsp:cNvSpPr/>
      </dsp:nvSpPr>
      <dsp:spPr>
        <a:xfrm>
          <a:off x="0" y="1993"/>
          <a:ext cx="7812562" cy="8496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9AABD0-786D-43B5-885A-89CA9D07D597}">
      <dsp:nvSpPr>
        <dsp:cNvPr id="0" name=""/>
        <dsp:cNvSpPr/>
      </dsp:nvSpPr>
      <dsp:spPr>
        <a:xfrm>
          <a:off x="257020" y="193166"/>
          <a:ext cx="467310" cy="4673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13845F-48CF-4350-B94C-8CAE345ED812}">
      <dsp:nvSpPr>
        <dsp:cNvPr id="0" name=""/>
        <dsp:cNvSpPr/>
      </dsp:nvSpPr>
      <dsp:spPr>
        <a:xfrm>
          <a:off x="981351" y="1993"/>
          <a:ext cx="6831210" cy="84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22" tIns="89922" rIns="89922" bIns="89922" numCol="1" spcCol="1270" anchor="ctr" anchorCtr="0">
          <a:noAutofit/>
        </a:bodyPr>
        <a:lstStyle/>
        <a:p>
          <a:pPr marL="0" lvl="0" indent="0" algn="l" defTabSz="844550">
            <a:lnSpc>
              <a:spcPct val="90000"/>
            </a:lnSpc>
            <a:spcBef>
              <a:spcPct val="0"/>
            </a:spcBef>
            <a:spcAft>
              <a:spcPct val="35000"/>
            </a:spcAft>
            <a:buNone/>
          </a:pPr>
          <a:r>
            <a:rPr lang="en-US" sz="1900" kern="1200"/>
            <a:t>Centralization</a:t>
          </a:r>
        </a:p>
      </dsp:txBody>
      <dsp:txXfrm>
        <a:off x="981351" y="1993"/>
        <a:ext cx="6831210" cy="849654"/>
      </dsp:txXfrm>
    </dsp:sp>
    <dsp:sp modelId="{6A3B8A99-0924-4248-89DE-AEF0E05934E6}">
      <dsp:nvSpPr>
        <dsp:cNvPr id="0" name=""/>
        <dsp:cNvSpPr/>
      </dsp:nvSpPr>
      <dsp:spPr>
        <a:xfrm>
          <a:off x="0" y="1064062"/>
          <a:ext cx="7812562" cy="8496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B4BB44-7291-421B-9598-C98EB12C1330}">
      <dsp:nvSpPr>
        <dsp:cNvPr id="0" name=""/>
        <dsp:cNvSpPr/>
      </dsp:nvSpPr>
      <dsp:spPr>
        <a:xfrm>
          <a:off x="257020" y="1255234"/>
          <a:ext cx="467310" cy="4673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97D589-6111-4D54-903E-D6B6C8EF74A6}">
      <dsp:nvSpPr>
        <dsp:cNvPr id="0" name=""/>
        <dsp:cNvSpPr/>
      </dsp:nvSpPr>
      <dsp:spPr>
        <a:xfrm>
          <a:off x="981351" y="1064062"/>
          <a:ext cx="6831210" cy="84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22" tIns="89922" rIns="89922" bIns="89922" numCol="1" spcCol="1270" anchor="ctr" anchorCtr="0">
          <a:noAutofit/>
        </a:bodyPr>
        <a:lstStyle/>
        <a:p>
          <a:pPr marL="0" lvl="0" indent="0" algn="l" defTabSz="844550">
            <a:lnSpc>
              <a:spcPct val="90000"/>
            </a:lnSpc>
            <a:spcBef>
              <a:spcPct val="0"/>
            </a:spcBef>
            <a:spcAft>
              <a:spcPct val="35000"/>
            </a:spcAft>
            <a:buNone/>
          </a:pPr>
          <a:r>
            <a:rPr lang="en-US" sz="1900" kern="1200"/>
            <a:t>Flexibility</a:t>
          </a:r>
        </a:p>
      </dsp:txBody>
      <dsp:txXfrm>
        <a:off x="981351" y="1064062"/>
        <a:ext cx="6831210" cy="849654"/>
      </dsp:txXfrm>
    </dsp:sp>
    <dsp:sp modelId="{C419F7E1-45B7-4FD1-8A15-38C45786EC52}">
      <dsp:nvSpPr>
        <dsp:cNvPr id="0" name=""/>
        <dsp:cNvSpPr/>
      </dsp:nvSpPr>
      <dsp:spPr>
        <a:xfrm>
          <a:off x="0" y="2126131"/>
          <a:ext cx="7812562" cy="8496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1FB401-8BC5-46B1-987B-6A16F839D2E8}">
      <dsp:nvSpPr>
        <dsp:cNvPr id="0" name=""/>
        <dsp:cNvSpPr/>
      </dsp:nvSpPr>
      <dsp:spPr>
        <a:xfrm>
          <a:off x="257020" y="2317303"/>
          <a:ext cx="467310" cy="4673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A8A050-2D4B-48BD-B375-F949D0F54C23}">
      <dsp:nvSpPr>
        <dsp:cNvPr id="0" name=""/>
        <dsp:cNvSpPr/>
      </dsp:nvSpPr>
      <dsp:spPr>
        <a:xfrm>
          <a:off x="981351" y="2126131"/>
          <a:ext cx="6831210" cy="84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22" tIns="89922" rIns="89922" bIns="89922" numCol="1" spcCol="1270" anchor="ctr" anchorCtr="0">
          <a:noAutofit/>
        </a:bodyPr>
        <a:lstStyle/>
        <a:p>
          <a:pPr marL="0" lvl="0" indent="0" algn="l" defTabSz="844550">
            <a:lnSpc>
              <a:spcPct val="90000"/>
            </a:lnSpc>
            <a:spcBef>
              <a:spcPct val="0"/>
            </a:spcBef>
            <a:spcAft>
              <a:spcPct val="35000"/>
            </a:spcAft>
            <a:buNone/>
          </a:pPr>
          <a:r>
            <a:rPr lang="en-US" sz="1900" kern="1200"/>
            <a:t>Security</a:t>
          </a:r>
        </a:p>
      </dsp:txBody>
      <dsp:txXfrm>
        <a:off x="981351" y="2126131"/>
        <a:ext cx="6831210" cy="849654"/>
      </dsp:txXfrm>
    </dsp:sp>
    <dsp:sp modelId="{19B13D56-6F7C-408B-9403-59284F37C5FC}">
      <dsp:nvSpPr>
        <dsp:cNvPr id="0" name=""/>
        <dsp:cNvSpPr/>
      </dsp:nvSpPr>
      <dsp:spPr>
        <a:xfrm>
          <a:off x="0" y="3188199"/>
          <a:ext cx="7812562" cy="8496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215DD-B1C8-4A01-9BDE-F0C1FC1719E9}">
      <dsp:nvSpPr>
        <dsp:cNvPr id="0" name=""/>
        <dsp:cNvSpPr/>
      </dsp:nvSpPr>
      <dsp:spPr>
        <a:xfrm>
          <a:off x="257020" y="3379372"/>
          <a:ext cx="467310" cy="4673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FE00B9-6CFF-4D18-BAEF-5753986E16F6}">
      <dsp:nvSpPr>
        <dsp:cNvPr id="0" name=""/>
        <dsp:cNvSpPr/>
      </dsp:nvSpPr>
      <dsp:spPr>
        <a:xfrm>
          <a:off x="981351" y="3188199"/>
          <a:ext cx="6831210" cy="84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22" tIns="89922" rIns="89922" bIns="89922" numCol="1" spcCol="1270" anchor="ctr" anchorCtr="0">
          <a:noAutofit/>
        </a:bodyPr>
        <a:lstStyle/>
        <a:p>
          <a:pPr marL="0" lvl="0" indent="0" algn="l" defTabSz="844550">
            <a:lnSpc>
              <a:spcPct val="90000"/>
            </a:lnSpc>
            <a:spcBef>
              <a:spcPct val="0"/>
            </a:spcBef>
            <a:spcAft>
              <a:spcPct val="35000"/>
            </a:spcAft>
            <a:buNone/>
          </a:pPr>
          <a:r>
            <a:rPr lang="en-US" sz="1900" kern="1200"/>
            <a:t>Simplification</a:t>
          </a:r>
        </a:p>
      </dsp:txBody>
      <dsp:txXfrm>
        <a:off x="981351" y="3188199"/>
        <a:ext cx="6831210" cy="849654"/>
      </dsp:txXfrm>
    </dsp:sp>
    <dsp:sp modelId="{7F130BCF-E318-471C-9638-B33C8C52BBC0}">
      <dsp:nvSpPr>
        <dsp:cNvPr id="0" name=""/>
        <dsp:cNvSpPr/>
      </dsp:nvSpPr>
      <dsp:spPr>
        <a:xfrm>
          <a:off x="0" y="4250268"/>
          <a:ext cx="7812562" cy="8496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FD7FCD-870E-4F24-BCB6-1613A0699139}">
      <dsp:nvSpPr>
        <dsp:cNvPr id="0" name=""/>
        <dsp:cNvSpPr/>
      </dsp:nvSpPr>
      <dsp:spPr>
        <a:xfrm>
          <a:off x="257020" y="4441440"/>
          <a:ext cx="467310" cy="4673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A34303-078A-4626-9007-C4D0E8852274}">
      <dsp:nvSpPr>
        <dsp:cNvPr id="0" name=""/>
        <dsp:cNvSpPr/>
      </dsp:nvSpPr>
      <dsp:spPr>
        <a:xfrm>
          <a:off x="981351" y="4250268"/>
          <a:ext cx="6831210" cy="84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22" tIns="89922" rIns="89922" bIns="89922" numCol="1" spcCol="1270" anchor="ctr" anchorCtr="0">
          <a:noAutofit/>
        </a:bodyPr>
        <a:lstStyle/>
        <a:p>
          <a:pPr marL="0" lvl="0" indent="0" algn="l" defTabSz="844550">
            <a:lnSpc>
              <a:spcPct val="90000"/>
            </a:lnSpc>
            <a:spcBef>
              <a:spcPct val="0"/>
            </a:spcBef>
            <a:spcAft>
              <a:spcPct val="35000"/>
            </a:spcAft>
            <a:buNone/>
          </a:pPr>
          <a:r>
            <a:rPr lang="en-US" sz="1900" kern="1200"/>
            <a:t>Maximize performance</a:t>
          </a:r>
        </a:p>
      </dsp:txBody>
      <dsp:txXfrm>
        <a:off x="981351" y="4250268"/>
        <a:ext cx="6831210" cy="849654"/>
      </dsp:txXfrm>
    </dsp:sp>
    <dsp:sp modelId="{44C3B63D-0A40-4A15-A071-4A92B080B121}">
      <dsp:nvSpPr>
        <dsp:cNvPr id="0" name=""/>
        <dsp:cNvSpPr/>
      </dsp:nvSpPr>
      <dsp:spPr>
        <a:xfrm>
          <a:off x="0" y="5312337"/>
          <a:ext cx="7812562" cy="8496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992ED3-BC87-4E75-987D-2DA46D4B8E37}">
      <dsp:nvSpPr>
        <dsp:cNvPr id="0" name=""/>
        <dsp:cNvSpPr/>
      </dsp:nvSpPr>
      <dsp:spPr>
        <a:xfrm>
          <a:off x="257020" y="5503509"/>
          <a:ext cx="467310" cy="46731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2CC6BB-5611-436D-8F85-6565F10447F1}">
      <dsp:nvSpPr>
        <dsp:cNvPr id="0" name=""/>
        <dsp:cNvSpPr/>
      </dsp:nvSpPr>
      <dsp:spPr>
        <a:xfrm>
          <a:off x="981351" y="5312337"/>
          <a:ext cx="6831210" cy="84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22" tIns="89922" rIns="89922" bIns="89922" numCol="1" spcCol="1270" anchor="ctr" anchorCtr="0">
          <a:noAutofit/>
        </a:bodyPr>
        <a:lstStyle/>
        <a:p>
          <a:pPr marL="0" lvl="0" indent="0" algn="l" defTabSz="844550">
            <a:lnSpc>
              <a:spcPct val="90000"/>
            </a:lnSpc>
            <a:spcBef>
              <a:spcPct val="0"/>
            </a:spcBef>
            <a:spcAft>
              <a:spcPct val="35000"/>
            </a:spcAft>
            <a:buNone/>
          </a:pPr>
          <a:r>
            <a:rPr lang="en-US" sz="1900" kern="1200"/>
            <a:t>Support remote workers</a:t>
          </a:r>
        </a:p>
      </dsp:txBody>
      <dsp:txXfrm>
        <a:off x="981351" y="5312337"/>
        <a:ext cx="6831210" cy="8496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12FC43-064F-4948-B19F-3E2EBED4B71D}">
      <dsp:nvSpPr>
        <dsp:cNvPr id="0" name=""/>
        <dsp:cNvSpPr/>
      </dsp:nvSpPr>
      <dsp:spPr>
        <a:xfrm>
          <a:off x="0" y="333"/>
          <a:ext cx="3667124" cy="78021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F187F6-AFA9-43CC-A1E7-73CA7181938D}">
      <dsp:nvSpPr>
        <dsp:cNvPr id="0" name=""/>
        <dsp:cNvSpPr/>
      </dsp:nvSpPr>
      <dsp:spPr>
        <a:xfrm>
          <a:off x="236014" y="175881"/>
          <a:ext cx="429117" cy="4291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8C70AF-B061-42ED-97DA-DEF6F08C5EEA}">
      <dsp:nvSpPr>
        <dsp:cNvPr id="0" name=""/>
        <dsp:cNvSpPr/>
      </dsp:nvSpPr>
      <dsp:spPr>
        <a:xfrm>
          <a:off x="901147" y="333"/>
          <a:ext cx="1650205" cy="780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73" tIns="82573" rIns="82573" bIns="82573" numCol="1" spcCol="1270" anchor="ctr" anchorCtr="0">
          <a:noAutofit/>
        </a:bodyPr>
        <a:lstStyle/>
        <a:p>
          <a:pPr marL="0" lvl="0" indent="0" algn="l" defTabSz="711200">
            <a:lnSpc>
              <a:spcPct val="100000"/>
            </a:lnSpc>
            <a:spcBef>
              <a:spcPct val="0"/>
            </a:spcBef>
            <a:spcAft>
              <a:spcPct val="35000"/>
            </a:spcAft>
            <a:buNone/>
          </a:pPr>
          <a:r>
            <a:rPr lang="en-US" sz="1600" kern="1200" dirty="0"/>
            <a:t>Data Protection and Resilience</a:t>
          </a:r>
        </a:p>
      </dsp:txBody>
      <dsp:txXfrm>
        <a:off x="901147" y="333"/>
        <a:ext cx="1650205" cy="780214"/>
      </dsp:txXfrm>
    </dsp:sp>
    <dsp:sp modelId="{9116E07F-F8A7-4CEB-9CB5-283127CE7F8C}">
      <dsp:nvSpPr>
        <dsp:cNvPr id="0" name=""/>
        <dsp:cNvSpPr/>
      </dsp:nvSpPr>
      <dsp:spPr>
        <a:xfrm>
          <a:off x="2551353" y="333"/>
          <a:ext cx="1115770" cy="780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73" tIns="82573" rIns="82573" bIns="82573" numCol="1" spcCol="1270" anchor="ctr" anchorCtr="0">
          <a:noAutofit/>
        </a:bodyPr>
        <a:lstStyle/>
        <a:p>
          <a:pPr marL="0" lvl="0" indent="0" algn="l" defTabSz="533400">
            <a:lnSpc>
              <a:spcPct val="100000"/>
            </a:lnSpc>
            <a:spcBef>
              <a:spcPct val="0"/>
            </a:spcBef>
            <a:spcAft>
              <a:spcPct val="35000"/>
            </a:spcAft>
            <a:buNone/>
          </a:pPr>
          <a:endParaRPr lang="en-US" sz="1200" kern="1200" dirty="0"/>
        </a:p>
      </dsp:txBody>
      <dsp:txXfrm>
        <a:off x="2551353" y="333"/>
        <a:ext cx="1115770" cy="780214"/>
      </dsp:txXfrm>
    </dsp:sp>
    <dsp:sp modelId="{77D1BC9E-0448-4E9E-8879-8520D07F3F34}">
      <dsp:nvSpPr>
        <dsp:cNvPr id="0" name=""/>
        <dsp:cNvSpPr/>
      </dsp:nvSpPr>
      <dsp:spPr>
        <a:xfrm>
          <a:off x="0" y="975601"/>
          <a:ext cx="3667124" cy="78021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6D12C9-254A-44FD-9954-F185B6099D9D}">
      <dsp:nvSpPr>
        <dsp:cNvPr id="0" name=""/>
        <dsp:cNvSpPr/>
      </dsp:nvSpPr>
      <dsp:spPr>
        <a:xfrm>
          <a:off x="236014" y="1151149"/>
          <a:ext cx="429117" cy="4291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9F1D90-F63A-46F3-A711-444D0AF0858F}">
      <dsp:nvSpPr>
        <dsp:cNvPr id="0" name=""/>
        <dsp:cNvSpPr/>
      </dsp:nvSpPr>
      <dsp:spPr>
        <a:xfrm>
          <a:off x="901147" y="975601"/>
          <a:ext cx="1650205" cy="780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73" tIns="82573" rIns="82573" bIns="82573" numCol="1" spcCol="1270" anchor="ctr" anchorCtr="0">
          <a:noAutofit/>
        </a:bodyPr>
        <a:lstStyle/>
        <a:p>
          <a:pPr marL="0" lvl="0" indent="0" algn="l" defTabSz="711200">
            <a:lnSpc>
              <a:spcPct val="100000"/>
            </a:lnSpc>
            <a:spcBef>
              <a:spcPct val="0"/>
            </a:spcBef>
            <a:spcAft>
              <a:spcPct val="35000"/>
            </a:spcAft>
            <a:buNone/>
          </a:pPr>
          <a:r>
            <a:rPr lang="en-US" sz="1600" kern="1200"/>
            <a:t>Performance and Efficiency</a:t>
          </a:r>
        </a:p>
      </dsp:txBody>
      <dsp:txXfrm>
        <a:off x="901147" y="975601"/>
        <a:ext cx="1650205" cy="780214"/>
      </dsp:txXfrm>
    </dsp:sp>
    <dsp:sp modelId="{682098DD-23AD-4559-8A14-10CDC0617E82}">
      <dsp:nvSpPr>
        <dsp:cNvPr id="0" name=""/>
        <dsp:cNvSpPr/>
      </dsp:nvSpPr>
      <dsp:spPr>
        <a:xfrm>
          <a:off x="2551353" y="975601"/>
          <a:ext cx="1115770" cy="780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73" tIns="82573" rIns="82573" bIns="82573" numCol="1" spcCol="1270" anchor="ctr" anchorCtr="0">
          <a:noAutofit/>
        </a:bodyPr>
        <a:lstStyle/>
        <a:p>
          <a:pPr marL="0" lvl="0" indent="0" algn="l" defTabSz="533400">
            <a:lnSpc>
              <a:spcPct val="100000"/>
            </a:lnSpc>
            <a:spcBef>
              <a:spcPct val="0"/>
            </a:spcBef>
            <a:spcAft>
              <a:spcPct val="35000"/>
            </a:spcAft>
            <a:buNone/>
          </a:pPr>
          <a:endParaRPr lang="en-US" sz="1200" kern="1200" dirty="0"/>
        </a:p>
      </dsp:txBody>
      <dsp:txXfrm>
        <a:off x="2551353" y="975601"/>
        <a:ext cx="1115770" cy="780214"/>
      </dsp:txXfrm>
    </dsp:sp>
    <dsp:sp modelId="{07661526-E8D3-4087-994E-A1751143E9AB}">
      <dsp:nvSpPr>
        <dsp:cNvPr id="0" name=""/>
        <dsp:cNvSpPr/>
      </dsp:nvSpPr>
      <dsp:spPr>
        <a:xfrm>
          <a:off x="0" y="1950869"/>
          <a:ext cx="3667124" cy="78021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3F3235-C70E-481B-A3D0-A1099C70B6FD}">
      <dsp:nvSpPr>
        <dsp:cNvPr id="0" name=""/>
        <dsp:cNvSpPr/>
      </dsp:nvSpPr>
      <dsp:spPr>
        <a:xfrm>
          <a:off x="236014" y="2126417"/>
          <a:ext cx="429117" cy="4291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FF4BF3-9861-4D9D-A8C6-0060C80E62DC}">
      <dsp:nvSpPr>
        <dsp:cNvPr id="0" name=""/>
        <dsp:cNvSpPr/>
      </dsp:nvSpPr>
      <dsp:spPr>
        <a:xfrm>
          <a:off x="901147" y="1950869"/>
          <a:ext cx="1650205" cy="780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73" tIns="82573" rIns="82573" bIns="82573" numCol="1" spcCol="1270" anchor="ctr" anchorCtr="0">
          <a:noAutofit/>
        </a:bodyPr>
        <a:lstStyle/>
        <a:p>
          <a:pPr marL="0" lvl="0" indent="0" algn="l" defTabSz="711200">
            <a:lnSpc>
              <a:spcPct val="100000"/>
            </a:lnSpc>
            <a:spcBef>
              <a:spcPct val="0"/>
            </a:spcBef>
            <a:spcAft>
              <a:spcPct val="35000"/>
            </a:spcAft>
            <a:buNone/>
          </a:pPr>
          <a:r>
            <a:rPr lang="en-US" sz="1600" kern="1200"/>
            <a:t>Strong Ecosystem and Partnerships</a:t>
          </a:r>
        </a:p>
      </dsp:txBody>
      <dsp:txXfrm>
        <a:off x="901147" y="1950869"/>
        <a:ext cx="1650205" cy="780214"/>
      </dsp:txXfrm>
    </dsp:sp>
    <dsp:sp modelId="{0F26EE1F-B07B-43BE-8416-55FC182B61D1}">
      <dsp:nvSpPr>
        <dsp:cNvPr id="0" name=""/>
        <dsp:cNvSpPr/>
      </dsp:nvSpPr>
      <dsp:spPr>
        <a:xfrm>
          <a:off x="2551353" y="1950869"/>
          <a:ext cx="1115770" cy="780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73" tIns="82573" rIns="82573" bIns="82573" numCol="1" spcCol="1270" anchor="ctr" anchorCtr="0">
          <a:noAutofit/>
        </a:bodyPr>
        <a:lstStyle/>
        <a:p>
          <a:pPr marL="0" lvl="0" indent="0" algn="l" defTabSz="533400">
            <a:lnSpc>
              <a:spcPct val="100000"/>
            </a:lnSpc>
            <a:spcBef>
              <a:spcPct val="0"/>
            </a:spcBef>
            <a:spcAft>
              <a:spcPct val="35000"/>
            </a:spcAft>
            <a:buNone/>
          </a:pPr>
          <a:endParaRPr lang="en-US" sz="1200" kern="1200" dirty="0"/>
        </a:p>
      </dsp:txBody>
      <dsp:txXfrm>
        <a:off x="2551353" y="1950869"/>
        <a:ext cx="1115770" cy="78021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BC55-5864-427B-84CF-6441AA82BD0B}"/>
              </a:ext>
            </a:extLst>
          </p:cNvPr>
          <p:cNvSpPr>
            <a:spLocks noGrp="1"/>
          </p:cNvSpPr>
          <p:nvPr>
            <p:ph type="ctrTitle"/>
          </p:nvPr>
        </p:nvSpPr>
        <p:spPr>
          <a:xfrm>
            <a:off x="966745" y="1205037"/>
            <a:ext cx="7744993" cy="2541336"/>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EB52BDB-18E0-4991-A6F2-7AD5420153F2}"/>
              </a:ext>
            </a:extLst>
          </p:cNvPr>
          <p:cNvSpPr>
            <a:spLocks noGrp="1"/>
          </p:cNvSpPr>
          <p:nvPr>
            <p:ph type="subTitle" idx="1"/>
          </p:nvPr>
        </p:nvSpPr>
        <p:spPr>
          <a:xfrm>
            <a:off x="966745" y="3949332"/>
            <a:ext cx="7744993" cy="2006735"/>
          </a:xfrm>
        </p:spPr>
        <p:txBody>
          <a:bodyPr>
            <a:normAutofit/>
          </a:bodyPr>
          <a:lstStyle>
            <a:lvl1pPr marL="0" indent="0" algn="l">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F0ABC6-907E-47DE-8E40-61F2DD1B408B}"/>
              </a:ext>
            </a:extLst>
          </p:cNvPr>
          <p:cNvSpPr>
            <a:spLocks noGrp="1"/>
          </p:cNvSpPr>
          <p:nvPr>
            <p:ph type="dt" sz="half" idx="10"/>
          </p:nvPr>
        </p:nvSpPr>
        <p:spPr/>
        <p:txBody>
          <a:bodyPr/>
          <a:lstStyle/>
          <a:p>
            <a:fld id="{11008460-8B2F-4AAA-A4E2-10730069204C}" type="datetimeFigureOut">
              <a:rPr lang="en-US" smtClean="0"/>
              <a:t>3/2/2024</a:t>
            </a:fld>
            <a:endParaRPr lang="en-US"/>
          </a:p>
        </p:txBody>
      </p:sp>
      <p:sp>
        <p:nvSpPr>
          <p:cNvPr id="5" name="Footer Placeholder 4">
            <a:extLst>
              <a:ext uri="{FF2B5EF4-FFF2-40B4-BE49-F238E27FC236}">
                <a16:creationId xmlns:a16="http://schemas.microsoft.com/office/drawing/2014/main" id="{158AB158-6097-43A1-90B6-406F93670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E077-FF20-4DD9-92B5-EE1C4D615C6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266820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71ABCB-C306-49F0-8D5D-0B890583C1CE}"/>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24A67F94-2250-4B3A-8424-1BC0A0BCB3FF}"/>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FB942D8-95BE-4CFD-BFCC-26209EC192CE}"/>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DF6499A-D398-4CBC-AA22-4277539430FC}"/>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D91493C-6480-4A3F-8836-1727CBA3C849}"/>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546BFEE-D3D9-4B18-BA88-49F7C7D266E7}"/>
              </a:ext>
            </a:extLst>
          </p:cNvPr>
          <p:cNvSpPr>
            <a:spLocks noGrp="1"/>
          </p:cNvSpPr>
          <p:nvPr>
            <p:ph type="title"/>
          </p:nvPr>
        </p:nvSpPr>
        <p:spPr>
          <a:xfrm>
            <a:off x="2148186" y="959587"/>
            <a:ext cx="9076329" cy="1064277"/>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EA5BD3-1A63-4F94-ADFA-5CA2A414DE16}"/>
              </a:ext>
            </a:extLst>
          </p:cNvPr>
          <p:cNvSpPr>
            <a:spLocks noGrp="1"/>
          </p:cNvSpPr>
          <p:nvPr>
            <p:ph type="body" orient="vert" idx="1"/>
          </p:nvPr>
        </p:nvSpPr>
        <p:spPr>
          <a:xfrm>
            <a:off x="2148186" y="2248257"/>
            <a:ext cx="9076329" cy="365015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21888E-6FA1-446E-A77C-7D26923F6BAA}"/>
              </a:ext>
            </a:extLst>
          </p:cNvPr>
          <p:cNvSpPr>
            <a:spLocks noGrp="1"/>
          </p:cNvSpPr>
          <p:nvPr>
            <p:ph type="dt" sz="half" idx="10"/>
          </p:nvPr>
        </p:nvSpPr>
        <p:spPr/>
        <p:txBody>
          <a:bodyPr/>
          <a:lstStyle/>
          <a:p>
            <a:fld id="{11008460-8B2F-4AAA-A4E2-10730069204C}" type="datetimeFigureOut">
              <a:rPr lang="en-US" smtClean="0"/>
              <a:t>3/2/2024</a:t>
            </a:fld>
            <a:endParaRPr lang="en-US"/>
          </a:p>
        </p:txBody>
      </p:sp>
      <p:sp>
        <p:nvSpPr>
          <p:cNvPr id="5" name="Footer Placeholder 4">
            <a:extLst>
              <a:ext uri="{FF2B5EF4-FFF2-40B4-BE49-F238E27FC236}">
                <a16:creationId xmlns:a16="http://schemas.microsoft.com/office/drawing/2014/main" id="{5A33313F-58CA-4397-A3B4-71B068D1E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C6AB3-89E2-4B6A-A5F3-3FB781C1AA8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46444758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B4882-AC48-4F1E-837D-E154BEEDC958}"/>
              </a:ext>
            </a:extLst>
          </p:cNvPr>
          <p:cNvSpPr>
            <a:spLocks noGrp="1"/>
          </p:cNvSpPr>
          <p:nvPr>
            <p:ph type="title"/>
          </p:nvPr>
        </p:nvSpPr>
        <p:spPr>
          <a:xfrm>
            <a:off x="838200" y="525439"/>
            <a:ext cx="9613106" cy="128288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FD34B7-C335-425E-BF89-DB1A0C235373}"/>
              </a:ext>
            </a:extLst>
          </p:cNvPr>
          <p:cNvSpPr>
            <a:spLocks noGrp="1"/>
          </p:cNvSpPr>
          <p:nvPr>
            <p:ph type="body" orient="vert" idx="1"/>
          </p:nvPr>
        </p:nvSpPr>
        <p:spPr>
          <a:xfrm>
            <a:off x="838200" y="1914525"/>
            <a:ext cx="9613106" cy="388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D63754-C885-4DC6-962D-C861267B64D4}"/>
              </a:ext>
            </a:extLst>
          </p:cNvPr>
          <p:cNvSpPr>
            <a:spLocks noGrp="1"/>
          </p:cNvSpPr>
          <p:nvPr>
            <p:ph type="dt" sz="half" idx="10"/>
          </p:nvPr>
        </p:nvSpPr>
        <p:spPr/>
        <p:txBody>
          <a:bodyPr/>
          <a:lstStyle/>
          <a:p>
            <a:fld id="{8F8CA68F-747D-436A-B5BB-2EBC3ED499E4}" type="datetime1">
              <a:rPr lang="en-US" smtClean="0"/>
              <a:t>3/2/2024</a:t>
            </a:fld>
            <a:endParaRPr lang="en-US"/>
          </a:p>
        </p:txBody>
      </p:sp>
      <p:sp>
        <p:nvSpPr>
          <p:cNvPr id="5" name="Footer Placeholder 4">
            <a:extLst>
              <a:ext uri="{FF2B5EF4-FFF2-40B4-BE49-F238E27FC236}">
                <a16:creationId xmlns:a16="http://schemas.microsoft.com/office/drawing/2014/main" id="{B6EC9693-03CD-4EBD-A3D7-BE310CD5F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BD01-5E50-4FF1-A1D6-B24B7B75E857}"/>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04774926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EA1D39-AB23-4CEE-BBAA-55B29415D413}"/>
              </a:ext>
            </a:extLst>
          </p:cNvPr>
          <p:cNvSpPr>
            <a:spLocks noGrp="1"/>
          </p:cNvSpPr>
          <p:nvPr>
            <p:ph type="title" orient="vert"/>
          </p:nvPr>
        </p:nvSpPr>
        <p:spPr>
          <a:xfrm>
            <a:off x="8724900" y="578644"/>
            <a:ext cx="1912144" cy="52720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CC20688-FA9B-4ABD-9E9E-C7EADE949A9D}"/>
              </a:ext>
            </a:extLst>
          </p:cNvPr>
          <p:cNvSpPr>
            <a:spLocks noGrp="1"/>
          </p:cNvSpPr>
          <p:nvPr>
            <p:ph type="body" orient="vert" idx="1"/>
          </p:nvPr>
        </p:nvSpPr>
        <p:spPr>
          <a:xfrm>
            <a:off x="628652" y="578643"/>
            <a:ext cx="7943848" cy="52720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16B1A6B-AE19-4BD4-AE49-43E78CC0B058}"/>
              </a:ext>
            </a:extLst>
          </p:cNvPr>
          <p:cNvSpPr>
            <a:spLocks noGrp="1"/>
          </p:cNvSpPr>
          <p:nvPr>
            <p:ph type="dt" sz="half" idx="10"/>
          </p:nvPr>
        </p:nvSpPr>
        <p:spPr/>
        <p:txBody>
          <a:bodyPr/>
          <a:lstStyle/>
          <a:p>
            <a:fld id="{6DD8DC11-9E39-40A0-B3DC-E3F2AD04A616}" type="datetime1">
              <a:rPr lang="en-US" smtClean="0"/>
              <a:t>3/2/2024</a:t>
            </a:fld>
            <a:endParaRPr lang="en-US"/>
          </a:p>
        </p:txBody>
      </p:sp>
      <p:sp>
        <p:nvSpPr>
          <p:cNvPr id="5" name="Footer Placeholder 4">
            <a:extLst>
              <a:ext uri="{FF2B5EF4-FFF2-40B4-BE49-F238E27FC236}">
                <a16:creationId xmlns:a16="http://schemas.microsoft.com/office/drawing/2014/main" id="{F6862144-27EE-4CE0-B167-F5DBA41B3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A40B2-EFB0-47EA-878B-6405E1DC189B}"/>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39136870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73D55F9-11A3-4523-8F38-6BA37933791A}" type="datetime1">
              <a:rPr lang="en-US" smtClean="0"/>
              <a:t>3/2/2024</a:t>
            </a:fld>
            <a:endParaRPr lang="en-US"/>
          </a:p>
        </p:txBody>
      </p:sp>
      <p:sp>
        <p:nvSpPr>
          <p:cNvPr id="5" name="Footer Placeholder 4"/>
          <p:cNvSpPr>
            <a:spLocks noGrp="1"/>
          </p:cNvSpPr>
          <p:nvPr>
            <p:ph type="ftr" sz="quarter" idx="11"/>
          </p:nvPr>
        </p:nvSpPr>
        <p:spPr>
          <a:xfrm>
            <a:off x="2692397" y="5037663"/>
            <a:ext cx="5214635" cy="279400"/>
          </a:xfrm>
        </p:spPr>
        <p:txBody>
          <a:bodyPr/>
          <a:lstStyle/>
          <a:p>
            <a:r>
              <a:rPr lang="en-US"/>
              <a:t>Sample Footer Text</a:t>
            </a:r>
          </a:p>
        </p:txBody>
      </p:sp>
      <p:sp>
        <p:nvSpPr>
          <p:cNvPr id="6" name="Slide Number Placeholder 5"/>
          <p:cNvSpPr>
            <a:spLocks noGrp="1"/>
          </p:cNvSpPr>
          <p:nvPr>
            <p:ph type="sldNum" sz="quarter" idx="12"/>
          </p:nvPr>
        </p:nvSpPr>
        <p:spPr>
          <a:xfrm>
            <a:off x="8956900" y="5037663"/>
            <a:ext cx="551167" cy="279400"/>
          </a:xfrm>
        </p:spPr>
        <p:txBody>
          <a:bodyPr/>
          <a:lstStyle/>
          <a:p>
            <a:fld id="{11A71338-8BA2-4C79-A6C5-5A8E30081D0C}"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9959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B9D56B-6EBE-4E5F-99D9-2A3DBDF37D0A}" type="datetime1">
              <a:rPr lang="en-US" smtClean="0"/>
              <a:t>3/2/2024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5804700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33F3CA-C7E3-432D-9282-18F13836509A}" type="datetime1">
              <a:rPr lang="en-US" smtClean="0"/>
              <a:t>3/2/2024</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996008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BE9C62-1337-40B8-BA50-E9F4861DB4BC}" type="datetime1">
              <a:rPr lang="en-US" smtClean="0"/>
              <a:t>3/2/2024</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3416051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C195EB-2DA3-4B24-8725-19BC22A7BE50}" type="datetime1">
              <a:rPr lang="en-US" smtClean="0"/>
              <a:t>3/2/2024</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11A71338-8BA2-4C79-A6C5-5A8E30081D0C}"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854939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E237E6-0076-4915-A5A8-B7C11FA4F374}" type="datetime1">
              <a:rPr lang="en-US" smtClean="0"/>
              <a:t>3/2/2024</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1A71338-8BA2-4C79-A6C5-5A8E30081D0C}"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224633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5F58F-C0B5-422A-8E5A-6B99E5D80F0A}" type="datetime1">
              <a:rPr lang="en-US" smtClean="0"/>
              <a:t>3/2/2024</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57476807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65E655-9687-48DF-A33F-F8824CCCB5D1}" type="datetime1">
              <a:rPr lang="en-US" smtClean="0"/>
              <a:t>3/2/2024</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935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BC2869-B8E0-44C7-801E-BA0C2C1B5E82}"/>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BA7CEB8F-94FA-4A87-AA80-066173AA5C5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4F9817E-A26F-4D7B-82A1-FA647EE4C86F}"/>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E734839-B51C-4112-A4D8-DDFCB7F84A6F}"/>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1DFF651-C17F-4B2C-A962-32FA4958BCFA}"/>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DE9B263D-CDF8-431B-A5D1-9687649138B5}"/>
              </a:ext>
            </a:extLst>
          </p:cNvPr>
          <p:cNvSpPr>
            <a:spLocks noGrp="1"/>
          </p:cNvSpPr>
          <p:nvPr>
            <p:ph type="title" orient="vert"/>
          </p:nvPr>
        </p:nvSpPr>
        <p:spPr>
          <a:xfrm>
            <a:off x="9131030" y="866253"/>
            <a:ext cx="2222769" cy="5310710"/>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7FB6B9BE-E660-4F3A-ABA1-86667DC133EB}"/>
              </a:ext>
            </a:extLst>
          </p:cNvPr>
          <p:cNvSpPr>
            <a:spLocks noGrp="1"/>
          </p:cNvSpPr>
          <p:nvPr>
            <p:ph type="body" orient="vert" idx="1"/>
          </p:nvPr>
        </p:nvSpPr>
        <p:spPr>
          <a:xfrm>
            <a:off x="838200" y="866253"/>
            <a:ext cx="8164286" cy="531071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A082700-F509-4302-AE0E-6CC56401A40F}"/>
              </a:ext>
            </a:extLst>
          </p:cNvPr>
          <p:cNvSpPr>
            <a:spLocks noGrp="1"/>
          </p:cNvSpPr>
          <p:nvPr>
            <p:ph type="dt" sz="half" idx="10"/>
          </p:nvPr>
        </p:nvSpPr>
        <p:spPr/>
        <p:txBody>
          <a:bodyPr/>
          <a:lstStyle/>
          <a:p>
            <a:fld id="{11008460-8B2F-4AAA-A4E2-10730069204C}" type="datetimeFigureOut">
              <a:rPr lang="en-US" smtClean="0"/>
              <a:t>3/2/2024</a:t>
            </a:fld>
            <a:endParaRPr lang="en-US"/>
          </a:p>
        </p:txBody>
      </p:sp>
      <p:sp>
        <p:nvSpPr>
          <p:cNvPr id="5" name="Footer Placeholder 4">
            <a:extLst>
              <a:ext uri="{FF2B5EF4-FFF2-40B4-BE49-F238E27FC236}">
                <a16:creationId xmlns:a16="http://schemas.microsoft.com/office/drawing/2014/main" id="{0303BD63-5B0C-4FB3-8434-8EA1A84F2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3E9EB-019B-4F03-8147-D6CBA6B1E67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87006739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7FD56A-AAB8-4544-A495-D0645413C9E3}" type="datetime1">
              <a:rPr lang="en-US" smtClean="0"/>
              <a:t>3/2/2024</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25711445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384213-BBC6-42B4-80F1-091F64337549}" type="datetimeFigureOut">
              <a:rPr lang="en-US" smtClean="0"/>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137770610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4213-BBC6-42B4-80F1-091F64337549}" type="datetimeFigureOut">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175BD-BD05-4D4B-9D41-206983CFD0D0}"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52377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4213-BBC6-42B4-80F1-091F64337549}" type="datetimeFigureOut">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175BD-BD05-4D4B-9D41-206983CFD0D0}"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39156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4213-BBC6-42B4-80F1-091F64337549}" type="datetimeFigureOut">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19185531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4213-BBC6-42B4-80F1-091F64337549}" type="datetimeFigureOut">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175BD-BD05-4D4B-9D41-206983CFD0D0}"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371012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4213-BBC6-42B4-80F1-091F64337549}" type="datetimeFigureOut">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175BD-BD05-4D4B-9D41-206983CFD0D0}"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349494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4E757A-3EC2-4683-9080-1A460C37C843}" type="datetime1">
              <a:rPr lang="en-US" smtClean="0"/>
              <a:t>3/2/2024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32616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C8096C-64ED-4153-A483-5C02E44AD5C3}" type="datetime1">
              <a:rPr lang="en-US" smtClean="0"/>
              <a:t>3/2/2024</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5343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3/2/2024</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526671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3/2/2024</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000913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3/2/2024</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860552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3/2/2024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972376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3/2/2024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4215497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3/2/2024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174899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3/2/2024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489128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3/2/2024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596016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1C13-CF9D-4E82-A5B4-91008DCD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06FD2-89E8-4415-ADF7-22F4A4C25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CBBFF-8889-497F-B4CA-A031E8DD3B95}"/>
              </a:ext>
            </a:extLst>
          </p:cNvPr>
          <p:cNvSpPr>
            <a:spLocks noGrp="1"/>
          </p:cNvSpPr>
          <p:nvPr>
            <p:ph type="dt" sz="half" idx="10"/>
          </p:nvPr>
        </p:nvSpPr>
        <p:spPr/>
        <p:txBody>
          <a:bodyPr/>
          <a:lstStyle/>
          <a:p>
            <a:fld id="{11008460-8B2F-4AAA-A4E2-10730069204C}" type="datetimeFigureOut">
              <a:rPr lang="en-US" smtClean="0"/>
              <a:t>3/2/2024</a:t>
            </a:fld>
            <a:endParaRPr lang="en-US"/>
          </a:p>
        </p:txBody>
      </p:sp>
      <p:sp>
        <p:nvSpPr>
          <p:cNvPr id="5" name="Footer Placeholder 4">
            <a:extLst>
              <a:ext uri="{FF2B5EF4-FFF2-40B4-BE49-F238E27FC236}">
                <a16:creationId xmlns:a16="http://schemas.microsoft.com/office/drawing/2014/main" id="{FDE78DAF-985B-4BB4-ADA9-02EA979F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10DBC-42B5-46AB-B36A-B39128E69CBF}"/>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0661238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3/2/2024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4868681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3/2/2024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9533075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3/2/2024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6251357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1A6662E-FAF4-44BC-88B5-85A7CBFB6D30}" type="datetime1">
              <a:rPr lang="en-US" smtClean="0"/>
              <a:pPr/>
              <a:t>3/2/2024</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a:solidFill>
                <a:schemeClr val="tx1">
                  <a:alpha val="60000"/>
                </a:schemeClr>
              </a:solidFill>
            </a:endParaRP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4594974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3/2/2024</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22275263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417D9E-721A-44BB-8863-9873FE64DA75}" type="datetime1">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65572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E0CF6C-748E-4B7A-BC8B-3011EF78ED13}" type="datetime1">
              <a:rPr lang="en-US" smtClean="0"/>
              <a:pPr/>
              <a:t>3/2/2024</a:t>
            </a:fld>
            <a:endParaRPr lang="en-US" dirty="0"/>
          </a:p>
        </p:txBody>
      </p:sp>
      <p:sp>
        <p:nvSpPr>
          <p:cNvPr id="6" name="Footer Placeholder 5"/>
          <p:cNvSpPr>
            <a:spLocks noGrp="1"/>
          </p:cNvSpPr>
          <p:nvPr>
            <p:ph type="ftr" sz="quarter" idx="11"/>
          </p:nvPr>
        </p:nvSpPr>
        <p:spPr/>
        <p:txBody>
          <a:bodyPr/>
          <a:lstStyle/>
          <a:p>
            <a:endParaRPr lang="en-US" dirty="0">
              <a:solidFill>
                <a:schemeClr val="tx1">
                  <a:alpha val="60000"/>
                </a:schemeClr>
              </a:solidFill>
            </a:endParaRPr>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842438504"/>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E0CF6C-748E-4B7A-BC8B-3011EF78ED13}" type="datetime1">
              <a:rPr lang="en-US" smtClean="0"/>
              <a:pPr/>
              <a:t>3/2/2024</a:t>
            </a:fld>
            <a:endParaRPr lang="en-US" dirty="0"/>
          </a:p>
        </p:txBody>
      </p:sp>
      <p:sp>
        <p:nvSpPr>
          <p:cNvPr id="8" name="Footer Placeholder 7"/>
          <p:cNvSpPr>
            <a:spLocks noGrp="1"/>
          </p:cNvSpPr>
          <p:nvPr>
            <p:ph type="ftr" sz="quarter" idx="11"/>
          </p:nvPr>
        </p:nvSpPr>
        <p:spPr/>
        <p:txBody>
          <a:bodyPr/>
          <a:lstStyle/>
          <a:p>
            <a:endParaRPr lang="en-US" dirty="0">
              <a:solidFill>
                <a:schemeClr val="tx1">
                  <a:alpha val="60000"/>
                </a:schemeClr>
              </a:solidFill>
            </a:endParaRPr>
          </a:p>
        </p:txBody>
      </p:sp>
      <p:sp>
        <p:nvSpPr>
          <p:cNvPr id="9" name="Slide Number Placeholder 8"/>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675069511"/>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B41CFF-90C9-47B3-9DA1-F2BF8D839F7E}" type="datetime1">
              <a:rPr lang="en-US" smtClean="0"/>
              <a:t>3/2/2024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054462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6048FA-06AB-4884-A69B-986B96E68A24}" type="datetime1">
              <a:rPr lang="en-US" smtClean="0"/>
              <a:t>3/2/2024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60201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B6E7-01C8-4375-B7C7-596CD11993F3}"/>
              </a:ext>
            </a:extLst>
          </p:cNvPr>
          <p:cNvSpPr>
            <a:spLocks noGrp="1"/>
          </p:cNvSpPr>
          <p:nvPr>
            <p:ph type="title"/>
          </p:nvPr>
        </p:nvSpPr>
        <p:spPr>
          <a:xfrm>
            <a:off x="831850" y="1883229"/>
            <a:ext cx="8214179" cy="3303133"/>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C441675-8F3E-47CC-9573-D853C506D557}"/>
              </a:ext>
            </a:extLst>
          </p:cNvPr>
          <p:cNvSpPr>
            <a:spLocks noGrp="1"/>
          </p:cNvSpPr>
          <p:nvPr>
            <p:ph type="body" idx="1"/>
          </p:nvPr>
        </p:nvSpPr>
        <p:spPr>
          <a:xfrm>
            <a:off x="831850" y="5295900"/>
            <a:ext cx="8214179" cy="793750"/>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75419F49-690E-49EC-BD41-75A18C9E37FC}"/>
              </a:ext>
            </a:extLst>
          </p:cNvPr>
          <p:cNvSpPr>
            <a:spLocks noGrp="1"/>
          </p:cNvSpPr>
          <p:nvPr>
            <p:ph type="dt" sz="half" idx="10"/>
          </p:nvPr>
        </p:nvSpPr>
        <p:spPr/>
        <p:txBody>
          <a:bodyPr/>
          <a:lstStyle/>
          <a:p>
            <a:fld id="{11008460-8B2F-4AAA-A4E2-10730069204C}" type="datetimeFigureOut">
              <a:rPr lang="en-US" smtClean="0"/>
              <a:t>3/2/2024</a:t>
            </a:fld>
            <a:endParaRPr lang="en-US"/>
          </a:p>
        </p:txBody>
      </p:sp>
      <p:sp>
        <p:nvSpPr>
          <p:cNvPr id="5" name="Footer Placeholder 4">
            <a:extLst>
              <a:ext uri="{FF2B5EF4-FFF2-40B4-BE49-F238E27FC236}">
                <a16:creationId xmlns:a16="http://schemas.microsoft.com/office/drawing/2014/main" id="{9BBC9E70-1401-468E-97DE-4255CA222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E14C-9127-4582-A006-2AEA93AF76BE}"/>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7514780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E0CF6C-748E-4B7A-BC8B-3011EF78ED13}" type="datetime1">
              <a:rPr lang="en-US" smtClean="0"/>
              <a:pPr/>
              <a:t>3/2/2024</a:t>
            </a:fld>
            <a:endParaRPr lang="en-US" dirty="0"/>
          </a:p>
        </p:txBody>
      </p:sp>
      <p:sp>
        <p:nvSpPr>
          <p:cNvPr id="6" name="Footer Placeholder 5"/>
          <p:cNvSpPr>
            <a:spLocks noGrp="1"/>
          </p:cNvSpPr>
          <p:nvPr>
            <p:ph type="ftr" sz="quarter" idx="11"/>
          </p:nvPr>
        </p:nvSpPr>
        <p:spPr/>
        <p:txBody>
          <a:bodyPr/>
          <a:lstStyle/>
          <a:p>
            <a:endParaRPr lang="en-US" dirty="0">
              <a:solidFill>
                <a:schemeClr val="tx1">
                  <a:alpha val="60000"/>
                </a:schemeClr>
              </a:solidFill>
            </a:endParaRP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862873274"/>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AC6A5B-8AE7-4A41-B5A7-9ADC6686DC18}" type="datetime1">
              <a:rPr lang="en-US" smtClean="0"/>
              <a:t>3/2/2024</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483223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E0CF6C-748E-4B7A-BC8B-3011EF78ED13}" type="datetime1">
              <a:rPr lang="en-US" smtClean="0"/>
              <a:pPr/>
              <a:t>3/2/2024</a:t>
            </a:fld>
            <a:endParaRPr lang="en-US" dirty="0"/>
          </a:p>
        </p:txBody>
      </p:sp>
      <p:sp>
        <p:nvSpPr>
          <p:cNvPr id="6" name="Footer Placeholder 5"/>
          <p:cNvSpPr>
            <a:spLocks noGrp="1"/>
          </p:cNvSpPr>
          <p:nvPr>
            <p:ph type="ftr" sz="quarter" idx="11"/>
          </p:nvPr>
        </p:nvSpPr>
        <p:spPr/>
        <p:txBody>
          <a:bodyPr/>
          <a:lstStyle/>
          <a:p>
            <a:endParaRPr lang="en-US" dirty="0">
              <a:solidFill>
                <a:schemeClr val="tx1">
                  <a:alpha val="60000"/>
                </a:schemeClr>
              </a:solidFill>
            </a:endParaRP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902987010"/>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7E0CF6C-748E-4B7A-BC8B-3011EF78ED13}" type="datetime1">
              <a:rPr lang="en-US" smtClean="0"/>
              <a:pPr/>
              <a:t>3/2/2024</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059003430"/>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7E0CF6C-748E-4B7A-BC8B-3011EF78ED13}" type="datetime1">
              <a:rPr lang="en-US" smtClean="0"/>
              <a:pPr/>
              <a:t>3/2/2024</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605976175"/>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E0CF6C-748E-4B7A-BC8B-3011EF78ED13}" type="datetime1">
              <a:rPr lang="en-US" smtClean="0"/>
              <a:pPr/>
              <a:t>3/2/2024</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05065090"/>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7E0CF6C-748E-4B7A-BC8B-3011EF78ED13}" type="datetime1">
              <a:rPr lang="en-US" smtClean="0"/>
              <a:pPr/>
              <a:t>3/2/2024</a:t>
            </a:fld>
            <a:endParaRPr lang="en-US" dirty="0"/>
          </a:p>
        </p:txBody>
      </p:sp>
      <p:sp>
        <p:nvSpPr>
          <p:cNvPr id="8" name="Footer Placeholder 7"/>
          <p:cNvSpPr>
            <a:spLocks noGrp="1"/>
          </p:cNvSpPr>
          <p:nvPr>
            <p:ph type="ftr" sz="quarter" idx="11"/>
          </p:nvPr>
        </p:nvSpPr>
        <p:spPr/>
        <p:txBody>
          <a:bodyPr/>
          <a:lstStyle/>
          <a:p>
            <a:endParaRPr lang="en-US" dirty="0">
              <a:solidFill>
                <a:schemeClr val="tx1">
                  <a:alpha val="60000"/>
                </a:schemeClr>
              </a:solidFill>
            </a:endParaRPr>
          </a:p>
        </p:txBody>
      </p:sp>
      <p:sp>
        <p:nvSpPr>
          <p:cNvPr id="9" name="Slide Number Placeholder 8"/>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018963852"/>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7E0CF6C-748E-4B7A-BC8B-3011EF78ED13}" type="datetime1">
              <a:rPr lang="en-US" smtClean="0"/>
              <a:pPr/>
              <a:t>3/2/2024</a:t>
            </a:fld>
            <a:endParaRPr lang="en-US" dirty="0"/>
          </a:p>
        </p:txBody>
      </p:sp>
      <p:sp>
        <p:nvSpPr>
          <p:cNvPr id="8" name="Footer Placeholder 7"/>
          <p:cNvSpPr>
            <a:spLocks noGrp="1"/>
          </p:cNvSpPr>
          <p:nvPr>
            <p:ph type="ftr" sz="quarter" idx="11"/>
          </p:nvPr>
        </p:nvSpPr>
        <p:spPr/>
        <p:txBody>
          <a:bodyPr/>
          <a:lstStyle/>
          <a:p>
            <a:endParaRPr lang="en-US" dirty="0">
              <a:solidFill>
                <a:schemeClr val="tx1">
                  <a:alpha val="60000"/>
                </a:schemeClr>
              </a:solidFill>
            </a:endParaRPr>
          </a:p>
        </p:txBody>
      </p:sp>
      <p:sp>
        <p:nvSpPr>
          <p:cNvPr id="9" name="Slide Number Placeholder 8"/>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89977211"/>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3/2/2024</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89715742"/>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3/2/2024</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45784276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3/2/2024</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6390706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1008460-8B2F-4AAA-A4E2-10730069204C}" type="datetimeFigureOut">
              <a:rPr lang="en-US" smtClean="0"/>
              <a:t>3/2/2024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5264454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8413886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1008460-8B2F-4AAA-A4E2-10730069204C}" type="datetimeFigureOut">
              <a:rPr lang="en-US" smtClean="0"/>
              <a:t>3/2/2024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745533965"/>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008460-8B2F-4AAA-A4E2-10730069204C}" type="datetimeFigureOut">
              <a:rPr lang="en-US" smtClean="0"/>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1694732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008460-8B2F-4AAA-A4E2-10730069204C}" type="datetimeFigureOut">
              <a:rPr lang="en-US" smtClean="0"/>
              <a:t>3/2/2024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8827606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008460-8B2F-4AAA-A4E2-10730069204C}" type="datetimeFigureOut">
              <a:rPr lang="en-US" smtClean="0"/>
              <a:t>3/2/2024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0947801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08460-8B2F-4AAA-A4E2-10730069204C}" type="datetimeFigureOut">
              <a:rPr lang="en-US" smtClean="0"/>
              <a:t>3/2/2024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8863612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0866519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0779908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384213-BBC6-42B4-80F1-091F64337549}" type="datetimeFigureOut">
              <a:rPr lang="en-US" smtClean="0"/>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200962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05AE-70FD-4CEE-BDFB-D5C0A3D3595C}"/>
              </a:ext>
            </a:extLst>
          </p:cNvPr>
          <p:cNvSpPr>
            <a:spLocks noGrp="1"/>
          </p:cNvSpPr>
          <p:nvPr>
            <p:ph type="title"/>
          </p:nvPr>
        </p:nvSpPr>
        <p:spPr>
          <a:xfrm>
            <a:off x="966745" y="960120"/>
            <a:ext cx="9196928" cy="106070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F9091E2-4532-4D16-827E-4DB0688FD829}"/>
              </a:ext>
            </a:extLst>
          </p:cNvPr>
          <p:cNvSpPr>
            <a:spLocks noGrp="1"/>
          </p:cNvSpPr>
          <p:nvPr>
            <p:ph type="body" idx="1"/>
          </p:nvPr>
        </p:nvSpPr>
        <p:spPr>
          <a:xfrm>
            <a:off x="967153" y="2062842"/>
            <a:ext cx="4445899"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2B53BE-9EDA-4D07-A042-0D101FAB9A87}"/>
              </a:ext>
            </a:extLst>
          </p:cNvPr>
          <p:cNvSpPr>
            <a:spLocks noGrp="1"/>
          </p:cNvSpPr>
          <p:nvPr>
            <p:ph sz="half" idx="2"/>
          </p:nvPr>
        </p:nvSpPr>
        <p:spPr>
          <a:xfrm>
            <a:off x="966745" y="2882837"/>
            <a:ext cx="4446642"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1DFDFC1-7510-4F8E-A831-ABA33D977ACA}"/>
              </a:ext>
            </a:extLst>
          </p:cNvPr>
          <p:cNvSpPr>
            <a:spLocks noGrp="1"/>
          </p:cNvSpPr>
          <p:nvPr>
            <p:ph type="body" sz="quarter" idx="3"/>
          </p:nvPr>
        </p:nvSpPr>
        <p:spPr>
          <a:xfrm>
            <a:off x="5725280" y="2062842"/>
            <a:ext cx="4467794"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A42F0-9A48-4946-8BA8-394CBF01A056}"/>
              </a:ext>
            </a:extLst>
          </p:cNvPr>
          <p:cNvSpPr>
            <a:spLocks noGrp="1"/>
          </p:cNvSpPr>
          <p:nvPr>
            <p:ph sz="quarter" idx="4"/>
          </p:nvPr>
        </p:nvSpPr>
        <p:spPr>
          <a:xfrm>
            <a:off x="5724868" y="2882837"/>
            <a:ext cx="4468541"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00FC563-D319-494F-AA63-0BDF1D25E5D4}"/>
              </a:ext>
            </a:extLst>
          </p:cNvPr>
          <p:cNvSpPr>
            <a:spLocks noGrp="1"/>
          </p:cNvSpPr>
          <p:nvPr>
            <p:ph type="dt" sz="half" idx="10"/>
          </p:nvPr>
        </p:nvSpPr>
        <p:spPr/>
        <p:txBody>
          <a:bodyPr/>
          <a:lstStyle/>
          <a:p>
            <a:fld id="{11008460-8B2F-4AAA-A4E2-10730069204C}" type="datetimeFigureOut">
              <a:rPr lang="en-US" smtClean="0"/>
              <a:t>3/2/2024</a:t>
            </a:fld>
            <a:endParaRPr lang="en-US"/>
          </a:p>
        </p:txBody>
      </p:sp>
      <p:sp>
        <p:nvSpPr>
          <p:cNvPr id="8" name="Footer Placeholder 7">
            <a:extLst>
              <a:ext uri="{FF2B5EF4-FFF2-40B4-BE49-F238E27FC236}">
                <a16:creationId xmlns:a16="http://schemas.microsoft.com/office/drawing/2014/main" id="{DD42F4FE-433A-42F6-8A73-AD843352BF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575352-FC7F-4BA8-940F-2F920C2801B7}"/>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7934681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3384213-BBC6-42B4-80F1-091F64337549}" type="datetimeFigureOut">
              <a:rPr lang="en-US" smtClean="0"/>
              <a:t>3/2/2024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400033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3384213-BBC6-42B4-80F1-091F64337549}" type="datetimeFigureOut">
              <a:rPr lang="en-US" smtClean="0"/>
              <a:t>3/2/2024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7C175BD-BD05-4D4B-9D41-206983CFD0D0}"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330803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3384213-BBC6-42B4-80F1-091F64337549}" type="datetimeFigureOut">
              <a:rPr lang="en-US" smtClean="0"/>
              <a:t>3/2/2024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20359816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3384213-BBC6-42B4-80F1-091F64337549}" type="datetimeFigureOut">
              <a:rPr lang="en-US" smtClean="0"/>
              <a:t>3/2/2024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1020422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3384213-BBC6-42B4-80F1-091F64337549}" type="datetimeFigureOut">
              <a:rPr lang="en-US" smtClean="0"/>
              <a:t>3/2/2024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29036852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2871156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1008460-8B2F-4AAA-A4E2-10730069204C}" type="datetimeFigureOut">
              <a:rPr lang="en-US" smtClean="0"/>
              <a:t>3/2/2024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7542640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3/2/2024</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0761827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5045861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008460-8B2F-4AAA-A4E2-10730069204C}" type="datetimeFigureOut">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90090299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3FB5-4B13-4412-9F42-62450D6AA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7ECA-0E5D-4DD2-B664-DF351875FE29}"/>
              </a:ext>
            </a:extLst>
          </p:cNvPr>
          <p:cNvSpPr>
            <a:spLocks noGrp="1"/>
          </p:cNvSpPr>
          <p:nvPr>
            <p:ph type="dt" sz="half" idx="10"/>
          </p:nvPr>
        </p:nvSpPr>
        <p:spPr/>
        <p:txBody>
          <a:bodyPr/>
          <a:lstStyle/>
          <a:p>
            <a:fld id="{11008460-8B2F-4AAA-A4E2-10730069204C}" type="datetimeFigureOut">
              <a:rPr lang="en-US" smtClean="0"/>
              <a:t>3/2/2024</a:t>
            </a:fld>
            <a:endParaRPr lang="en-US"/>
          </a:p>
        </p:txBody>
      </p:sp>
      <p:sp>
        <p:nvSpPr>
          <p:cNvPr id="4" name="Footer Placeholder 3">
            <a:extLst>
              <a:ext uri="{FF2B5EF4-FFF2-40B4-BE49-F238E27FC236}">
                <a16:creationId xmlns:a16="http://schemas.microsoft.com/office/drawing/2014/main" id="{D4E2406B-A925-466A-AF79-D0A4E0EA4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1B050-D381-4E1A-88DD-361F0EE9DD96}"/>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9385419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008460-8B2F-4AAA-A4E2-10730069204C}" type="datetimeFigureOut">
              <a:rPr lang="en-US" smtClean="0"/>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2284032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008460-8B2F-4AAA-A4E2-10730069204C}" type="datetimeFigureOut">
              <a:rPr lang="en-US" smtClean="0"/>
              <a:t>3/2/2024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3458816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008460-8B2F-4AAA-A4E2-10730069204C}" type="datetimeFigureOut">
              <a:rPr lang="en-US" smtClean="0"/>
              <a:t>3/2/2024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5628134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08460-8B2F-4AAA-A4E2-10730069204C}" type="datetimeFigureOut">
              <a:rPr lang="en-US" smtClean="0"/>
              <a:t>3/2/2024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680378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6397696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6449998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384213-BBC6-42B4-80F1-091F64337549}" type="datetimeFigureOut">
              <a:rPr lang="en-US" smtClean="0"/>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40085540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4213-BBC6-42B4-80F1-091F64337549}" type="datetimeFigureOut">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32490035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4213-BBC6-42B4-80F1-091F64337549}" type="datetimeFigureOut">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144320883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4213-BBC6-42B4-80F1-091F64337549}" type="datetimeFigureOut">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2279082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BF592-6A15-4999-ACFA-A535A113B25D}"/>
              </a:ext>
            </a:extLst>
          </p:cNvPr>
          <p:cNvSpPr>
            <a:spLocks noGrp="1"/>
          </p:cNvSpPr>
          <p:nvPr>
            <p:ph type="dt" sz="half" idx="10"/>
          </p:nvPr>
        </p:nvSpPr>
        <p:spPr/>
        <p:txBody>
          <a:bodyPr/>
          <a:lstStyle/>
          <a:p>
            <a:fld id="{11008460-8B2F-4AAA-A4E2-10730069204C}" type="datetimeFigureOut">
              <a:rPr lang="en-US" smtClean="0"/>
              <a:t>3/2/2024</a:t>
            </a:fld>
            <a:endParaRPr lang="en-US"/>
          </a:p>
        </p:txBody>
      </p:sp>
      <p:sp>
        <p:nvSpPr>
          <p:cNvPr id="3" name="Footer Placeholder 2">
            <a:extLst>
              <a:ext uri="{FF2B5EF4-FFF2-40B4-BE49-F238E27FC236}">
                <a16:creationId xmlns:a16="http://schemas.microsoft.com/office/drawing/2014/main" id="{7819EFC1-AD45-4610-8FC6-2058F55E4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3DF506-CFF9-4BD2-8D76-3377927798E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1986482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4213-BBC6-42B4-80F1-091F64337549}" type="datetimeFigureOut">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2351613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4213-BBC6-42B4-80F1-091F64337549}" type="datetimeFigureOut">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37372211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6262720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8528577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1008460-8B2F-4AAA-A4E2-10730069204C}" type="datetimeFigureOut">
              <a:rPr lang="en-US" smtClean="0"/>
              <a:t>3/2/2024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0888295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0188242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1008460-8B2F-4AAA-A4E2-10730069204C}" type="datetimeFigureOut">
              <a:rPr lang="en-US" smtClean="0"/>
              <a:t>3/2/2024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788341788"/>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008460-8B2F-4AAA-A4E2-10730069204C}" type="datetimeFigureOut">
              <a:rPr lang="en-US" smtClean="0"/>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384121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008460-8B2F-4AAA-A4E2-10730069204C}" type="datetimeFigureOut">
              <a:rPr lang="en-US" smtClean="0"/>
              <a:t>3/2/2024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2834544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008460-8B2F-4AAA-A4E2-10730069204C}" type="datetimeFigureOut">
              <a:rPr lang="en-US" smtClean="0"/>
              <a:t>3/2/2024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645816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674-EAFF-4CAE-A685-8AEA617D0655}"/>
              </a:ext>
            </a:extLst>
          </p:cNvPr>
          <p:cNvSpPr>
            <a:spLocks noGrp="1"/>
          </p:cNvSpPr>
          <p:nvPr>
            <p:ph type="title"/>
          </p:nvPr>
        </p:nvSpPr>
        <p:spPr>
          <a:xfrm>
            <a:off x="839788" y="1094014"/>
            <a:ext cx="3932237" cy="1436914"/>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DB3A185-E15D-46FD-A4FB-709A8B5D0BE3}"/>
              </a:ext>
            </a:extLst>
          </p:cNvPr>
          <p:cNvSpPr>
            <a:spLocks noGrp="1"/>
          </p:cNvSpPr>
          <p:nvPr>
            <p:ph idx="1"/>
          </p:nvPr>
        </p:nvSpPr>
        <p:spPr>
          <a:xfrm>
            <a:off x="5183188" y="1094014"/>
            <a:ext cx="6172200" cy="47670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4086F7-5F48-40D6-B4E3-1347EA21B0A8}"/>
              </a:ext>
            </a:extLst>
          </p:cNvPr>
          <p:cNvSpPr>
            <a:spLocks noGrp="1"/>
          </p:cNvSpPr>
          <p:nvPr>
            <p:ph type="body" sz="half" idx="2"/>
          </p:nvPr>
        </p:nvSpPr>
        <p:spPr>
          <a:xfrm>
            <a:off x="839788" y="2618012"/>
            <a:ext cx="3932237" cy="32509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EF4FC41-0A32-438D-9A47-F932AB492CBA}"/>
              </a:ext>
            </a:extLst>
          </p:cNvPr>
          <p:cNvSpPr>
            <a:spLocks noGrp="1"/>
          </p:cNvSpPr>
          <p:nvPr>
            <p:ph type="dt" sz="half" idx="10"/>
          </p:nvPr>
        </p:nvSpPr>
        <p:spPr/>
        <p:txBody>
          <a:bodyPr/>
          <a:lstStyle/>
          <a:p>
            <a:fld id="{11008460-8B2F-4AAA-A4E2-10730069204C}" type="datetimeFigureOut">
              <a:rPr lang="en-US" smtClean="0"/>
              <a:t>3/2/2024</a:t>
            </a:fld>
            <a:endParaRPr lang="en-US"/>
          </a:p>
        </p:txBody>
      </p:sp>
      <p:sp>
        <p:nvSpPr>
          <p:cNvPr id="6" name="Footer Placeholder 5">
            <a:extLst>
              <a:ext uri="{FF2B5EF4-FFF2-40B4-BE49-F238E27FC236}">
                <a16:creationId xmlns:a16="http://schemas.microsoft.com/office/drawing/2014/main" id="{02F0F85D-CB6B-48E8-B56F-81472CE94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E120E-E239-4B93-AC67-210D23BD227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9093725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08460-8B2F-4AAA-A4E2-10730069204C}" type="datetimeFigureOut">
              <a:rPr lang="en-US" smtClean="0"/>
              <a:t>3/2/2024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15573544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05511636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t>3/2/2024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7880170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pPr/>
              <a:t>3/2/2024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46077128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1008460-8B2F-4AAA-A4E2-10730069204C}" type="datetimeFigureOut">
              <a:rPr lang="en-US" smtClean="0"/>
              <a:pPr/>
              <a:t>3/2/2024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31014480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1008460-8B2F-4AAA-A4E2-10730069204C}" type="datetimeFigureOut">
              <a:rPr lang="en-US" smtClean="0"/>
              <a:pPr/>
              <a:t>3/2/2024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946259B-8396-46CD-AD42-FDEDA89DA278}"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6580795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1008460-8B2F-4AAA-A4E2-10730069204C}" type="datetimeFigureOut">
              <a:rPr lang="en-US" smtClean="0"/>
              <a:pPr/>
              <a:t>3/2/2024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421830696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008460-8B2F-4AAA-A4E2-10730069204C}" type="datetimeFigureOut">
              <a:rPr lang="en-US" smtClean="0"/>
              <a:pPr/>
              <a:t>3/2/2024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41240580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008460-8B2F-4AAA-A4E2-10730069204C}" type="datetimeFigureOut">
              <a:rPr lang="en-US" smtClean="0"/>
              <a:pPr/>
              <a:t>3/2/2024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46851607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3/2/2024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427389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F02C-5A08-45D4-AFE1-8EF0E6DECE4B}"/>
              </a:ext>
            </a:extLst>
          </p:cNvPr>
          <p:cNvSpPr>
            <a:spLocks noGrp="1"/>
          </p:cNvSpPr>
          <p:nvPr>
            <p:ph type="title"/>
          </p:nvPr>
        </p:nvSpPr>
        <p:spPr>
          <a:xfrm>
            <a:off x="839788" y="1065120"/>
            <a:ext cx="3932237" cy="1465806"/>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22EF863-20E6-4CF9-A179-0A2A52E5F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CFB1A-5B7E-45DA-9713-0CD8E3121F4B}"/>
              </a:ext>
            </a:extLst>
          </p:cNvPr>
          <p:cNvSpPr>
            <a:spLocks noGrp="1"/>
          </p:cNvSpPr>
          <p:nvPr>
            <p:ph type="body" sz="half" idx="2"/>
          </p:nvPr>
        </p:nvSpPr>
        <p:spPr>
          <a:xfrm>
            <a:off x="839788" y="2618014"/>
            <a:ext cx="3932237" cy="32509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EFD67F-901E-4423-A48F-41F00ECA520B}"/>
              </a:ext>
            </a:extLst>
          </p:cNvPr>
          <p:cNvSpPr>
            <a:spLocks noGrp="1"/>
          </p:cNvSpPr>
          <p:nvPr>
            <p:ph type="dt" sz="half" idx="10"/>
          </p:nvPr>
        </p:nvSpPr>
        <p:spPr/>
        <p:txBody>
          <a:bodyPr/>
          <a:lstStyle/>
          <a:p>
            <a:fld id="{11008460-8B2F-4AAA-A4E2-10730069204C}" type="datetimeFigureOut">
              <a:rPr lang="en-US" smtClean="0"/>
              <a:t>3/2/2024</a:t>
            </a:fld>
            <a:endParaRPr lang="en-US"/>
          </a:p>
        </p:txBody>
      </p:sp>
      <p:sp>
        <p:nvSpPr>
          <p:cNvPr id="6" name="Footer Placeholder 5">
            <a:extLst>
              <a:ext uri="{FF2B5EF4-FFF2-40B4-BE49-F238E27FC236}">
                <a16:creationId xmlns:a16="http://schemas.microsoft.com/office/drawing/2014/main" id="{97B04982-0749-4F34-A4DB-DDC12BD4B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38447-AEAF-40D9-B3D3-94404C144AE9}"/>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26208117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1008460-8B2F-4AAA-A4E2-10730069204C}" type="datetimeFigureOut">
              <a:rPr lang="en-US" smtClean="0"/>
              <a:t>3/2/2024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27973097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84DA-E3E0-4099-8BC4-1813584CD794}"/>
              </a:ext>
            </a:extLst>
          </p:cNvPr>
          <p:cNvSpPr>
            <a:spLocks noGrp="1"/>
          </p:cNvSpPr>
          <p:nvPr>
            <p:ph type="ctrTitle"/>
          </p:nvPr>
        </p:nvSpPr>
        <p:spPr>
          <a:xfrm>
            <a:off x="1246415" y="800100"/>
            <a:ext cx="8447314" cy="3314694"/>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E1BD63B-9405-4E42-9E2F-07573F9B15A9}"/>
              </a:ext>
            </a:extLst>
          </p:cNvPr>
          <p:cNvSpPr>
            <a:spLocks noGrp="1"/>
          </p:cNvSpPr>
          <p:nvPr>
            <p:ph type="subTitle" idx="1"/>
          </p:nvPr>
        </p:nvSpPr>
        <p:spPr>
          <a:xfrm>
            <a:off x="1246415" y="4909459"/>
            <a:ext cx="8292874" cy="914395"/>
          </a:xfrm>
        </p:spPr>
        <p:txBody>
          <a:bodyPr anchor="ctr">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68D03A-9A11-476C-B52A-593F3C019230}"/>
              </a:ext>
            </a:extLst>
          </p:cNvPr>
          <p:cNvSpPr>
            <a:spLocks noGrp="1"/>
          </p:cNvSpPr>
          <p:nvPr>
            <p:ph type="dt" sz="half" idx="10"/>
          </p:nvPr>
        </p:nvSpPr>
        <p:spPr/>
        <p:txBody>
          <a:bodyPr/>
          <a:lstStyle/>
          <a:p>
            <a:fld id="{098A0168-EB40-45AF-89A1-87DE0A55FFC6}" type="datetime1">
              <a:rPr lang="en-US" smtClean="0"/>
              <a:t>3/2/2024</a:t>
            </a:fld>
            <a:endParaRPr lang="en-US"/>
          </a:p>
        </p:txBody>
      </p:sp>
      <p:sp>
        <p:nvSpPr>
          <p:cNvPr id="5" name="Footer Placeholder 4">
            <a:extLst>
              <a:ext uri="{FF2B5EF4-FFF2-40B4-BE49-F238E27FC236}">
                <a16:creationId xmlns:a16="http://schemas.microsoft.com/office/drawing/2014/main" id="{DA950CD1-7906-4885-9A4D-B764220DD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ECA96-1AD5-41FE-AB5C-68ABD652299C}"/>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7" name="Straight Connector 6">
            <a:extLst>
              <a:ext uri="{FF2B5EF4-FFF2-40B4-BE49-F238E27FC236}">
                <a16:creationId xmlns:a16="http://schemas.microsoft.com/office/drawing/2014/main" id="{0A09E39A-DA3F-4BDC-A89A-6545C1DD3721}"/>
              </a:ext>
            </a:extLst>
          </p:cNvPr>
          <p:cNvCxnSpPr>
            <a:cxnSpLocks/>
          </p:cNvCxnSpPr>
          <p:nvPr/>
        </p:nvCxnSpPr>
        <p:spPr>
          <a:xfrm>
            <a:off x="360154" y="460266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05371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BEE8-2E4A-4A4A-833E-89D8D794E5BB}"/>
              </a:ext>
            </a:extLst>
          </p:cNvPr>
          <p:cNvSpPr>
            <a:spLocks noGrp="1"/>
          </p:cNvSpPr>
          <p:nvPr>
            <p:ph type="title"/>
          </p:nvPr>
        </p:nvSpPr>
        <p:spPr>
          <a:xfrm>
            <a:off x="838199" y="545914"/>
            <a:ext cx="9527275" cy="1241944"/>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46CFDA-CDBF-4B24-9EC3-827F540F71D4}"/>
              </a:ext>
            </a:extLst>
          </p:cNvPr>
          <p:cNvSpPr>
            <a:spLocks noGrp="1"/>
          </p:cNvSpPr>
          <p:nvPr>
            <p:ph idx="1"/>
          </p:nvPr>
        </p:nvSpPr>
        <p:spPr>
          <a:xfrm>
            <a:off x="838199" y="2108595"/>
            <a:ext cx="9527275" cy="36439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25871D-4A14-4A17-A0ED-7DDA7752B54D}"/>
              </a:ext>
            </a:extLst>
          </p:cNvPr>
          <p:cNvSpPr>
            <a:spLocks noGrp="1"/>
          </p:cNvSpPr>
          <p:nvPr>
            <p:ph type="dt" sz="half" idx="10"/>
          </p:nvPr>
        </p:nvSpPr>
        <p:spPr/>
        <p:txBody>
          <a:bodyPr/>
          <a:lstStyle/>
          <a:p>
            <a:fld id="{BE0A88F0-556B-4BB7-8AAB-D63AEB65C662}" type="datetime1">
              <a:rPr lang="en-US" smtClean="0"/>
              <a:t>3/2/2024</a:t>
            </a:fld>
            <a:endParaRPr lang="en-US"/>
          </a:p>
        </p:txBody>
      </p:sp>
      <p:sp>
        <p:nvSpPr>
          <p:cNvPr id="5" name="Footer Placeholder 4">
            <a:extLst>
              <a:ext uri="{FF2B5EF4-FFF2-40B4-BE49-F238E27FC236}">
                <a16:creationId xmlns:a16="http://schemas.microsoft.com/office/drawing/2014/main" id="{DD5BD654-899B-4DAF-93B9-1CBCAB5F6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5F7FCA-B968-443D-90A7-E0F3C6D64EFE}"/>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9" name="Straight Connector 8">
            <a:extLst>
              <a:ext uri="{FF2B5EF4-FFF2-40B4-BE49-F238E27FC236}">
                <a16:creationId xmlns:a16="http://schemas.microsoft.com/office/drawing/2014/main" id="{C7F5CC56-CBE8-4152-AD5E-982DD286AA28}"/>
              </a:ext>
            </a:extLst>
          </p:cNvPr>
          <p:cNvCxnSpPr>
            <a:cxnSpLocks/>
          </p:cNvCxnSpPr>
          <p:nvPr/>
        </p:nvCxnSpPr>
        <p:spPr>
          <a:xfrm>
            <a:off x="386707"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2075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895B8-786F-418B-9367-52B19526828B}"/>
              </a:ext>
            </a:extLst>
          </p:cNvPr>
          <p:cNvSpPr>
            <a:spLocks noGrp="1"/>
          </p:cNvSpPr>
          <p:nvPr>
            <p:ph type="title"/>
          </p:nvPr>
        </p:nvSpPr>
        <p:spPr>
          <a:xfrm>
            <a:off x="831850" y="1073426"/>
            <a:ext cx="8840344" cy="3489049"/>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BCF574-9044-4964-B6AE-A3983D595C9B}"/>
              </a:ext>
            </a:extLst>
          </p:cNvPr>
          <p:cNvSpPr>
            <a:spLocks noGrp="1"/>
          </p:cNvSpPr>
          <p:nvPr>
            <p:ph type="body" idx="1"/>
          </p:nvPr>
        </p:nvSpPr>
        <p:spPr>
          <a:xfrm>
            <a:off x="831850" y="4818488"/>
            <a:ext cx="8840344" cy="900772"/>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D2A109-E9F9-428E-858A-38375BF1D978}"/>
              </a:ext>
            </a:extLst>
          </p:cNvPr>
          <p:cNvSpPr>
            <a:spLocks noGrp="1"/>
          </p:cNvSpPr>
          <p:nvPr>
            <p:ph type="dt" sz="half" idx="10"/>
          </p:nvPr>
        </p:nvSpPr>
        <p:spPr/>
        <p:txBody>
          <a:bodyPr/>
          <a:lstStyle/>
          <a:p>
            <a:fld id="{60E05506-6815-4E0E-B1DE-ECA35C2016DF}" type="datetime1">
              <a:rPr lang="en-US" smtClean="0"/>
              <a:t>3/2/2024</a:t>
            </a:fld>
            <a:endParaRPr lang="en-US"/>
          </a:p>
        </p:txBody>
      </p:sp>
      <p:sp>
        <p:nvSpPr>
          <p:cNvPr id="5" name="Footer Placeholder 4">
            <a:extLst>
              <a:ext uri="{FF2B5EF4-FFF2-40B4-BE49-F238E27FC236}">
                <a16:creationId xmlns:a16="http://schemas.microsoft.com/office/drawing/2014/main" id="{4DD9BA6F-665B-4D62-84D1-23E03428CB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1A2D7-4390-4B51-90D4-900EAAB13CBC}"/>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13770282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166EE-5127-48B4-A6F6-F5F6B38DB27A}"/>
              </a:ext>
            </a:extLst>
          </p:cNvPr>
          <p:cNvSpPr>
            <a:spLocks noGrp="1"/>
          </p:cNvSpPr>
          <p:nvPr>
            <p:ph type="title"/>
          </p:nvPr>
        </p:nvSpPr>
        <p:spPr>
          <a:xfrm>
            <a:off x="838199" y="587828"/>
            <a:ext cx="9578683" cy="990601"/>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E57B8A9-5914-49F9-8E0E-C8723C5339D3}"/>
              </a:ext>
            </a:extLst>
          </p:cNvPr>
          <p:cNvSpPr>
            <a:spLocks noGrp="1"/>
          </p:cNvSpPr>
          <p:nvPr>
            <p:ph sz="half" idx="1"/>
          </p:nvPr>
        </p:nvSpPr>
        <p:spPr>
          <a:xfrm>
            <a:off x="838201" y="2057407"/>
            <a:ext cx="4318906" cy="3725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9E7D0C2-CAEA-4E31-8FA6-D866315DF61C}"/>
              </a:ext>
            </a:extLst>
          </p:cNvPr>
          <p:cNvSpPr>
            <a:spLocks noGrp="1"/>
          </p:cNvSpPr>
          <p:nvPr>
            <p:ph sz="half" idx="2"/>
          </p:nvPr>
        </p:nvSpPr>
        <p:spPr>
          <a:xfrm>
            <a:off x="5969577" y="2057407"/>
            <a:ext cx="4405746" cy="37251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51E5DE2-0BD6-45B3-BDB1-675BA058BF2E}"/>
              </a:ext>
            </a:extLst>
          </p:cNvPr>
          <p:cNvSpPr>
            <a:spLocks noGrp="1"/>
          </p:cNvSpPr>
          <p:nvPr>
            <p:ph type="dt" sz="half" idx="10"/>
          </p:nvPr>
        </p:nvSpPr>
        <p:spPr/>
        <p:txBody>
          <a:bodyPr/>
          <a:lstStyle/>
          <a:p>
            <a:fld id="{FC6E85F7-A724-48A4-9D33-CEBC5174E865}" type="datetime1">
              <a:rPr lang="en-US" smtClean="0"/>
              <a:t>3/2/2024</a:t>
            </a:fld>
            <a:endParaRPr lang="en-US"/>
          </a:p>
        </p:txBody>
      </p:sp>
      <p:sp>
        <p:nvSpPr>
          <p:cNvPr id="6" name="Footer Placeholder 5">
            <a:extLst>
              <a:ext uri="{FF2B5EF4-FFF2-40B4-BE49-F238E27FC236}">
                <a16:creationId xmlns:a16="http://schemas.microsoft.com/office/drawing/2014/main" id="{082622B7-97C1-4C72-BCA9-290DC716FE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57BEE3-B3AE-45B6-924A-08ABC95181D7}"/>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8" name="Straight Connector 7">
            <a:extLst>
              <a:ext uri="{FF2B5EF4-FFF2-40B4-BE49-F238E27FC236}">
                <a16:creationId xmlns:a16="http://schemas.microsoft.com/office/drawing/2014/main" id="{6610397D-8A25-4307-B58D-8DE617EFD26D}"/>
              </a:ext>
            </a:extLst>
          </p:cNvPr>
          <p:cNvCxnSpPr>
            <a:cxnSpLocks/>
          </p:cNvCxnSpPr>
          <p:nvPr/>
        </p:nvCxnSpPr>
        <p:spPr>
          <a:xfrm>
            <a:off x="375523" y="176040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747697-5C57-4DA6-8ED6-CAB14CDD220A}"/>
              </a:ext>
            </a:extLst>
          </p:cNvPr>
          <p:cNvCxnSpPr>
            <a:cxnSpLocks/>
          </p:cNvCxnSpPr>
          <p:nvPr/>
        </p:nvCxnSpPr>
        <p:spPr>
          <a:xfrm>
            <a:off x="5563342" y="1752600"/>
            <a:ext cx="0" cy="43001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02613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2296-2B01-4044-AD7B-497BAC8AEA68}"/>
              </a:ext>
            </a:extLst>
          </p:cNvPr>
          <p:cNvSpPr>
            <a:spLocks noGrp="1"/>
          </p:cNvSpPr>
          <p:nvPr>
            <p:ph type="title"/>
          </p:nvPr>
        </p:nvSpPr>
        <p:spPr>
          <a:xfrm>
            <a:off x="839788" y="609600"/>
            <a:ext cx="10515600" cy="951491"/>
          </a:xfrm>
        </p:spPr>
        <p:txBody>
          <a:bodyPr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CF08880-DE5D-4299-BAC3-D45377C49993}"/>
              </a:ext>
            </a:extLst>
          </p:cNvPr>
          <p:cNvSpPr>
            <a:spLocks noGrp="1"/>
          </p:cNvSpPr>
          <p:nvPr>
            <p:ph type="body" idx="1"/>
          </p:nvPr>
        </p:nvSpPr>
        <p:spPr>
          <a:xfrm>
            <a:off x="839789" y="1989859"/>
            <a:ext cx="4381644" cy="602671"/>
          </a:xfrm>
        </p:spPr>
        <p:txBody>
          <a:bodyPr anchor="b">
            <a:noAutofit/>
          </a:bodyPr>
          <a:lstStyle>
            <a:lvl1pPr marL="0" indent="0">
              <a:lnSpc>
                <a:spcPct val="100000"/>
              </a:lnSpc>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2A655D-7A3A-4BA5-B82A-744276BE2586}"/>
              </a:ext>
            </a:extLst>
          </p:cNvPr>
          <p:cNvSpPr>
            <a:spLocks noGrp="1"/>
          </p:cNvSpPr>
          <p:nvPr>
            <p:ph sz="half" idx="2"/>
          </p:nvPr>
        </p:nvSpPr>
        <p:spPr>
          <a:xfrm>
            <a:off x="839789" y="2713126"/>
            <a:ext cx="4381644" cy="31213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2037933-BDAC-4317-9B7E-E30CF0B42ECE}"/>
              </a:ext>
            </a:extLst>
          </p:cNvPr>
          <p:cNvSpPr>
            <a:spLocks noGrp="1"/>
          </p:cNvSpPr>
          <p:nvPr>
            <p:ph type="body" sz="quarter" idx="3"/>
          </p:nvPr>
        </p:nvSpPr>
        <p:spPr>
          <a:xfrm>
            <a:off x="5950530" y="1989859"/>
            <a:ext cx="4487137" cy="602671"/>
          </a:xfrm>
        </p:spPr>
        <p:txBody>
          <a:bodyPr anchor="b">
            <a:noAutofit/>
          </a:bodyPr>
          <a:lstStyle>
            <a:lvl1pPr marL="0" indent="0">
              <a:lnSpc>
                <a:spcPct val="100000"/>
              </a:lnSpc>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A5878F-AE56-4F8C-A84A-A8534180DE41}"/>
              </a:ext>
            </a:extLst>
          </p:cNvPr>
          <p:cNvSpPr>
            <a:spLocks noGrp="1"/>
          </p:cNvSpPr>
          <p:nvPr>
            <p:ph sz="quarter" idx="4"/>
          </p:nvPr>
        </p:nvSpPr>
        <p:spPr>
          <a:xfrm>
            <a:off x="5950531" y="2713127"/>
            <a:ext cx="4487136" cy="3121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FFF249A-9D93-4A8E-9284-5AB19AC0AC12}"/>
              </a:ext>
            </a:extLst>
          </p:cNvPr>
          <p:cNvSpPr>
            <a:spLocks noGrp="1"/>
          </p:cNvSpPr>
          <p:nvPr>
            <p:ph type="dt" sz="half" idx="10"/>
          </p:nvPr>
        </p:nvSpPr>
        <p:spPr/>
        <p:txBody>
          <a:bodyPr/>
          <a:lstStyle/>
          <a:p>
            <a:fld id="{42806E7A-BDD3-46A3-BEE2-EB821F9236B4}" type="datetime1">
              <a:rPr lang="en-US" smtClean="0"/>
              <a:t>3/2/2024</a:t>
            </a:fld>
            <a:endParaRPr lang="en-US"/>
          </a:p>
        </p:txBody>
      </p:sp>
      <p:sp>
        <p:nvSpPr>
          <p:cNvPr id="8" name="Footer Placeholder 7">
            <a:extLst>
              <a:ext uri="{FF2B5EF4-FFF2-40B4-BE49-F238E27FC236}">
                <a16:creationId xmlns:a16="http://schemas.microsoft.com/office/drawing/2014/main" id="{B5563883-9438-44C9-877E-EC771D1B31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5ED3CC-D7BA-43BD-973A-B09921FEDEA8}"/>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10" name="Straight Connector 9">
            <a:extLst>
              <a:ext uri="{FF2B5EF4-FFF2-40B4-BE49-F238E27FC236}">
                <a16:creationId xmlns:a16="http://schemas.microsoft.com/office/drawing/2014/main" id="{14B03ADF-AEED-49C1-9CF7-7749387E2A4F}"/>
              </a:ext>
            </a:extLst>
          </p:cNvPr>
          <p:cNvCxnSpPr>
            <a:cxnSpLocks/>
          </p:cNvCxnSpPr>
          <p:nvPr/>
        </p:nvCxnSpPr>
        <p:spPr>
          <a:xfrm>
            <a:off x="378503" y="17526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B5345CA-2FC8-42B9-85F7-84F77724D011}"/>
              </a:ext>
            </a:extLst>
          </p:cNvPr>
          <p:cNvCxnSpPr>
            <a:cxnSpLocks/>
          </p:cNvCxnSpPr>
          <p:nvPr/>
        </p:nvCxnSpPr>
        <p:spPr>
          <a:xfrm>
            <a:off x="5563342" y="1752600"/>
            <a:ext cx="0" cy="43001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4561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F8770-E2EE-4C9B-9F89-128DAC6618AF}"/>
              </a:ext>
            </a:extLst>
          </p:cNvPr>
          <p:cNvSpPr>
            <a:spLocks noGrp="1"/>
          </p:cNvSpPr>
          <p:nvPr>
            <p:ph type="title"/>
          </p:nvPr>
        </p:nvSpPr>
        <p:spPr>
          <a:xfrm>
            <a:off x="785116" y="703687"/>
            <a:ext cx="9406190" cy="1722589"/>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91CE391-8E22-4716-8A8B-C39BA61A7726}"/>
              </a:ext>
            </a:extLst>
          </p:cNvPr>
          <p:cNvSpPr>
            <a:spLocks noGrp="1"/>
          </p:cNvSpPr>
          <p:nvPr>
            <p:ph type="dt" sz="half" idx="10"/>
          </p:nvPr>
        </p:nvSpPr>
        <p:spPr/>
        <p:txBody>
          <a:bodyPr/>
          <a:lstStyle/>
          <a:p>
            <a:fld id="{9ED1540C-9440-4E7A-B71A-BEFEE06869E3}" type="datetime1">
              <a:rPr lang="en-US" smtClean="0"/>
              <a:t>3/2/2024</a:t>
            </a:fld>
            <a:endParaRPr lang="en-US"/>
          </a:p>
        </p:txBody>
      </p:sp>
      <p:sp>
        <p:nvSpPr>
          <p:cNvPr id="4" name="Footer Placeholder 3">
            <a:extLst>
              <a:ext uri="{FF2B5EF4-FFF2-40B4-BE49-F238E27FC236}">
                <a16:creationId xmlns:a16="http://schemas.microsoft.com/office/drawing/2014/main" id="{1A6C042F-179F-4DBC-80B7-34B89EA27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386EA4-4BE5-4D17-A1DC-196FEA972B8C}"/>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74306186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649B6B-2C1C-452D-9F93-BD9A6F2B08D4}"/>
              </a:ext>
            </a:extLst>
          </p:cNvPr>
          <p:cNvSpPr>
            <a:spLocks noGrp="1"/>
          </p:cNvSpPr>
          <p:nvPr>
            <p:ph type="dt" sz="half" idx="10"/>
          </p:nvPr>
        </p:nvSpPr>
        <p:spPr/>
        <p:txBody>
          <a:bodyPr/>
          <a:lstStyle/>
          <a:p>
            <a:fld id="{E0318DDB-88AC-4039-B59C-B05DC4C9C16C}" type="datetime1">
              <a:rPr lang="en-US" smtClean="0"/>
              <a:t>3/2/2024</a:t>
            </a:fld>
            <a:endParaRPr lang="en-US"/>
          </a:p>
        </p:txBody>
      </p:sp>
      <p:sp>
        <p:nvSpPr>
          <p:cNvPr id="3" name="Footer Placeholder 2">
            <a:extLst>
              <a:ext uri="{FF2B5EF4-FFF2-40B4-BE49-F238E27FC236}">
                <a16:creationId xmlns:a16="http://schemas.microsoft.com/office/drawing/2014/main" id="{647CA8ED-78AC-4474-8874-E4C424297D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90B764-0B68-4801-ADE7-931059129F2A}"/>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37901778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717A-ED7D-43FE-881F-9407FF220457}"/>
              </a:ext>
            </a:extLst>
          </p:cNvPr>
          <p:cNvSpPr>
            <a:spLocks noGrp="1"/>
          </p:cNvSpPr>
          <p:nvPr>
            <p:ph type="title"/>
          </p:nvPr>
        </p:nvSpPr>
        <p:spPr>
          <a:xfrm>
            <a:off x="839788" y="597476"/>
            <a:ext cx="3932237" cy="1693717"/>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36FE954-332E-4D66-AFFD-A15389A769C2}"/>
              </a:ext>
            </a:extLst>
          </p:cNvPr>
          <p:cNvSpPr>
            <a:spLocks noGrp="1"/>
          </p:cNvSpPr>
          <p:nvPr>
            <p:ph idx="1"/>
          </p:nvPr>
        </p:nvSpPr>
        <p:spPr>
          <a:xfrm>
            <a:off x="5183188" y="597475"/>
            <a:ext cx="5140180" cy="526357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59D15CDA-9FC3-4F17-963C-DD9E226ECC28}"/>
              </a:ext>
            </a:extLst>
          </p:cNvPr>
          <p:cNvSpPr>
            <a:spLocks noGrp="1"/>
          </p:cNvSpPr>
          <p:nvPr>
            <p:ph type="body" sz="half" idx="2"/>
          </p:nvPr>
        </p:nvSpPr>
        <p:spPr>
          <a:xfrm>
            <a:off x="839788" y="2291194"/>
            <a:ext cx="3932237" cy="357779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CC30BE-8EE8-4A41-B20E-ACEFC980C039}"/>
              </a:ext>
            </a:extLst>
          </p:cNvPr>
          <p:cNvSpPr>
            <a:spLocks noGrp="1"/>
          </p:cNvSpPr>
          <p:nvPr>
            <p:ph type="dt" sz="half" idx="10"/>
          </p:nvPr>
        </p:nvSpPr>
        <p:spPr/>
        <p:txBody>
          <a:bodyPr/>
          <a:lstStyle/>
          <a:p>
            <a:fld id="{E082ABFB-60E7-4BA1-866A-7059F058065B}" type="datetime1">
              <a:rPr lang="en-US" smtClean="0"/>
              <a:t>3/2/2024</a:t>
            </a:fld>
            <a:endParaRPr lang="en-US"/>
          </a:p>
        </p:txBody>
      </p:sp>
      <p:sp>
        <p:nvSpPr>
          <p:cNvPr id="6" name="Footer Placeholder 5">
            <a:extLst>
              <a:ext uri="{FF2B5EF4-FFF2-40B4-BE49-F238E27FC236}">
                <a16:creationId xmlns:a16="http://schemas.microsoft.com/office/drawing/2014/main" id="{644B6719-F550-42EF-B377-8E41A46D00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7A6636-5EF9-499C-A3A0-3021812D0D06}"/>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4367787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38CB-27F1-47CF-B05A-CC0688301831}"/>
              </a:ext>
            </a:extLst>
          </p:cNvPr>
          <p:cNvSpPr>
            <a:spLocks noGrp="1"/>
          </p:cNvSpPr>
          <p:nvPr>
            <p:ph type="title"/>
          </p:nvPr>
        </p:nvSpPr>
        <p:spPr>
          <a:xfrm>
            <a:off x="839788" y="659822"/>
            <a:ext cx="3932237" cy="1652154"/>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89C67EA-3155-4708-9B86-D7B2B54FC2BB}"/>
              </a:ext>
            </a:extLst>
          </p:cNvPr>
          <p:cNvSpPr>
            <a:spLocks noGrp="1"/>
          </p:cNvSpPr>
          <p:nvPr>
            <p:ph type="pic" idx="1"/>
          </p:nvPr>
        </p:nvSpPr>
        <p:spPr>
          <a:xfrm>
            <a:off x="5183188" y="703687"/>
            <a:ext cx="5212917" cy="49690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7B434F1-C813-4E9B-98A4-B0B372CE2767}"/>
              </a:ext>
            </a:extLst>
          </p:cNvPr>
          <p:cNvSpPr>
            <a:spLocks noGrp="1"/>
          </p:cNvSpPr>
          <p:nvPr>
            <p:ph type="body" sz="half" idx="2"/>
          </p:nvPr>
        </p:nvSpPr>
        <p:spPr>
          <a:xfrm>
            <a:off x="839788" y="2426277"/>
            <a:ext cx="3932237" cy="324642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22A0B8-75E7-465D-84CB-BC9C3FB2F5CA}"/>
              </a:ext>
            </a:extLst>
          </p:cNvPr>
          <p:cNvSpPr>
            <a:spLocks noGrp="1"/>
          </p:cNvSpPr>
          <p:nvPr>
            <p:ph type="dt" sz="half" idx="10"/>
          </p:nvPr>
        </p:nvSpPr>
        <p:spPr/>
        <p:txBody>
          <a:bodyPr/>
          <a:lstStyle/>
          <a:p>
            <a:fld id="{2694112F-55F4-4776-A323-7418930321C8}" type="datetime1">
              <a:rPr lang="en-US" smtClean="0"/>
              <a:t>3/2/2024</a:t>
            </a:fld>
            <a:endParaRPr lang="en-US"/>
          </a:p>
        </p:txBody>
      </p:sp>
      <p:sp>
        <p:nvSpPr>
          <p:cNvPr id="6" name="Footer Placeholder 5">
            <a:extLst>
              <a:ext uri="{FF2B5EF4-FFF2-40B4-BE49-F238E27FC236}">
                <a16:creationId xmlns:a16="http://schemas.microsoft.com/office/drawing/2014/main" id="{1C3879C9-B751-43BD-8B27-FA18290E11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1998FB-27B9-46E5-90E3-09B108B0E807}"/>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270482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1.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2.png"/><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theme" Target="../theme/theme5.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theme" Target="../theme/theme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image" Target="../media/image5.png"/><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theme" Target="../theme/theme8.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image" Target="../media/image10.png"/><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image" Target="../media/image9.png"/><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3/2/2024</a:t>
            </a:fld>
            <a:endParaRPr lang="en-US" dirty="0"/>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dirty="0"/>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359473305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3/2/2024</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417876459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57E0CF6C-748E-4B7A-BC8B-3011EF78ED13}" type="datetime1">
              <a:rPr lang="en-US" smtClean="0"/>
              <a:pPr/>
              <a:t>3/2/2024</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solidFill>
                <a:schemeClr val="tx1">
                  <a:alpha val="60000"/>
                </a:schemeClr>
              </a:solidFill>
            </a:endParaRPr>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13635792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3384213-BBC6-42B4-80F1-091F64337549}" type="datetimeFigureOut">
              <a:rPr lang="en-US" smtClean="0"/>
              <a:t>3/2/2024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7C175BD-BD05-4D4B-9D41-206983CFD0D0}" type="slidenum">
              <a:rPr lang="en-US" smtClean="0"/>
              <a:t>‹#›</a:t>
            </a:fld>
            <a:endParaRPr lang="en-US"/>
          </a:p>
        </p:txBody>
      </p:sp>
    </p:spTree>
    <p:extLst>
      <p:ext uri="{BB962C8B-B14F-4D97-AF65-F5344CB8AC3E}">
        <p14:creationId xmlns:p14="http://schemas.microsoft.com/office/powerpoint/2010/main" val="364470045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3384213-BBC6-42B4-80F1-091F64337549}" type="datetimeFigureOut">
              <a:rPr lang="en-US" smtClean="0"/>
              <a:t>3/2/2024</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C175BD-BD05-4D4B-9D41-206983CFD0D0}" type="slidenum">
              <a:rPr lang="en-US" smtClean="0"/>
              <a:t>‹#›</a:t>
            </a:fld>
            <a:endParaRPr lang="en-US"/>
          </a:p>
        </p:txBody>
      </p:sp>
    </p:spTree>
    <p:extLst>
      <p:ext uri="{BB962C8B-B14F-4D97-AF65-F5344CB8AC3E}">
        <p14:creationId xmlns:p14="http://schemas.microsoft.com/office/powerpoint/2010/main" val="391031730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3384213-BBC6-42B4-80F1-091F64337549}" type="datetimeFigureOut">
              <a:rPr lang="en-US" smtClean="0"/>
              <a:t>3/2/2024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7C175BD-BD05-4D4B-9D41-206983CFD0D0}" type="slidenum">
              <a:rPr lang="en-US" smtClean="0"/>
              <a:t>‹#›</a:t>
            </a:fld>
            <a:endParaRPr lang="en-US"/>
          </a:p>
        </p:txBody>
      </p:sp>
    </p:spTree>
    <p:extLst>
      <p:ext uri="{BB962C8B-B14F-4D97-AF65-F5344CB8AC3E}">
        <p14:creationId xmlns:p14="http://schemas.microsoft.com/office/powerpoint/2010/main" val="134146781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FBA68A5-A7C7-4D91-AB95-6E0B6FFD8743}"/>
              </a:ext>
            </a:extLst>
          </p:cNvPr>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1F93EBF-655A-4373-ADBE-9606BFA94B8E}"/>
              </a:ext>
            </a:extLst>
          </p:cNvPr>
          <p:cNvSpPr>
            <a:spLocks noGrp="1"/>
          </p:cNvSpPr>
          <p:nvPr>
            <p:ph type="title"/>
          </p:nvPr>
        </p:nvSpPr>
        <p:spPr>
          <a:xfrm>
            <a:off x="838200" y="525439"/>
            <a:ext cx="9485160" cy="128288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AAF2994-4D2E-43BB-9D9B-117ED94ABDE7}"/>
              </a:ext>
            </a:extLst>
          </p:cNvPr>
          <p:cNvSpPr>
            <a:spLocks noGrp="1"/>
          </p:cNvSpPr>
          <p:nvPr>
            <p:ph type="body" idx="1"/>
          </p:nvPr>
        </p:nvSpPr>
        <p:spPr>
          <a:xfrm>
            <a:off x="838200" y="2091757"/>
            <a:ext cx="9485163" cy="37064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F28926-9DF1-4A3E-8B81-2191D6F75EF9}"/>
              </a:ext>
            </a:extLst>
          </p:cNvPr>
          <p:cNvSpPr>
            <a:spLocks noGrp="1"/>
          </p:cNvSpPr>
          <p:nvPr>
            <p:ph type="dt" sz="half" idx="2"/>
          </p:nvPr>
        </p:nvSpPr>
        <p:spPr>
          <a:xfrm>
            <a:off x="628652" y="6140304"/>
            <a:ext cx="3154896" cy="287075"/>
          </a:xfrm>
          <a:prstGeom prst="rect">
            <a:avLst/>
          </a:prstGeom>
        </p:spPr>
        <p:txBody>
          <a:bodyPr vert="horz" lIns="91440" tIns="45720" rIns="91440" bIns="45720" rtlCol="0" anchor="ctr"/>
          <a:lstStyle>
            <a:lvl1pPr algn="l">
              <a:defRPr sz="1000" cap="all" spc="300" baseline="0">
                <a:solidFill>
                  <a:schemeClr val="accent1"/>
                </a:solidFill>
              </a:defRPr>
            </a:lvl1pPr>
          </a:lstStyle>
          <a:p>
            <a:fld id="{CFBEA57F-793F-4683-BD8A-741FD4B89154}" type="datetime1">
              <a:rPr lang="en-US" smtClean="0"/>
              <a:t>3/2/2024</a:t>
            </a:fld>
            <a:endParaRPr lang="en-US" dirty="0"/>
          </a:p>
        </p:txBody>
      </p:sp>
      <p:sp>
        <p:nvSpPr>
          <p:cNvPr id="5" name="Footer Placeholder 4">
            <a:extLst>
              <a:ext uri="{FF2B5EF4-FFF2-40B4-BE49-F238E27FC236}">
                <a16:creationId xmlns:a16="http://schemas.microsoft.com/office/drawing/2014/main" id="{7D01BD4F-CE83-48A3-9683-19CF03C0A586}"/>
              </a:ext>
            </a:extLst>
          </p:cNvPr>
          <p:cNvSpPr>
            <a:spLocks noGrp="1"/>
          </p:cNvSpPr>
          <p:nvPr>
            <p:ph type="ftr" sz="quarter" idx="3"/>
          </p:nvPr>
        </p:nvSpPr>
        <p:spPr>
          <a:xfrm rot="5400000">
            <a:off x="9233562" y="2578525"/>
            <a:ext cx="4114800" cy="365125"/>
          </a:xfrm>
          <a:prstGeom prst="rect">
            <a:avLst/>
          </a:prstGeom>
        </p:spPr>
        <p:txBody>
          <a:bodyPr vert="horz" lIns="91440" tIns="45720" rIns="91440" bIns="45720" rtlCol="0" anchor="ctr"/>
          <a:lstStyle>
            <a:lvl1pPr algn="l">
              <a:defRPr sz="1050" b="1" cap="all" spc="300" baseline="0">
                <a:solidFill>
                  <a:schemeClr val="accent1"/>
                </a:solidFill>
              </a:defRPr>
            </a:lvl1pPr>
          </a:lstStyle>
          <a:p>
            <a:endParaRPr lang="en-US" dirty="0"/>
          </a:p>
        </p:txBody>
      </p:sp>
      <p:sp>
        <p:nvSpPr>
          <p:cNvPr id="6" name="Slide Number Placeholder 5">
            <a:extLst>
              <a:ext uri="{FF2B5EF4-FFF2-40B4-BE49-F238E27FC236}">
                <a16:creationId xmlns:a16="http://schemas.microsoft.com/office/drawing/2014/main" id="{3AB94939-09B3-4A6E-88F8-4D923A56D479}"/>
              </a:ext>
            </a:extLst>
          </p:cNvPr>
          <p:cNvSpPr>
            <a:spLocks noGrp="1"/>
          </p:cNvSpPr>
          <p:nvPr>
            <p:ph type="sldNum" sz="quarter" idx="4"/>
          </p:nvPr>
        </p:nvSpPr>
        <p:spPr>
          <a:xfrm>
            <a:off x="10821701" y="5672706"/>
            <a:ext cx="951908" cy="754673"/>
          </a:xfrm>
          <a:prstGeom prst="rect">
            <a:avLst/>
          </a:prstGeom>
        </p:spPr>
        <p:txBody>
          <a:bodyPr vert="horz" lIns="91440" tIns="45720" rIns="91440" bIns="45720" rtlCol="0" anchor="ctr"/>
          <a:lstStyle>
            <a:lvl1pPr algn="ctr">
              <a:defRPr sz="3600" b="1">
                <a:solidFill>
                  <a:schemeClr val="accent1"/>
                </a:solidFill>
              </a:defRPr>
            </a:lvl1pPr>
          </a:lstStyle>
          <a:p>
            <a:fld id="{81D2C36F-4504-47C0-B82F-A167342A2754}" type="slidenum">
              <a:rPr lang="en-US" smtClean="0"/>
              <a:t>‹#›</a:t>
            </a:fld>
            <a:endParaRPr lang="en-US" dirty="0"/>
          </a:p>
        </p:txBody>
      </p:sp>
      <p:sp>
        <p:nvSpPr>
          <p:cNvPr id="15" name="Rectangle 14">
            <a:extLst>
              <a:ext uri="{FF2B5EF4-FFF2-40B4-BE49-F238E27FC236}">
                <a16:creationId xmlns:a16="http://schemas.microsoft.com/office/drawing/2014/main" id="{DA4051E3-92B2-42FC-BB3D-372E4A614439}"/>
              </a:ext>
            </a:extLst>
          </p:cNvPr>
          <p:cNvSpPr/>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3C425084-C97A-4C25-AE47-DDECF2DD3ABC}"/>
              </a:ext>
            </a:extLst>
          </p:cNvPr>
          <p:cNvCxnSpPr>
            <a:cxnSpLocks/>
          </p:cNvCxnSpPr>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6A478A1-0B34-4F2B-88FA-CF47551E5DF9}"/>
              </a:ext>
            </a:extLst>
          </p:cNvPr>
          <p:cNvCxnSpPr>
            <a:cxnSpLocks/>
          </p:cNvCxnSpPr>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0264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hdr="0"/>
  <p:txStyles>
    <p:titleStyle>
      <a:lvl1pPr algn="l" defTabSz="9144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056">
          <p15:clr>
            <a:srgbClr val="F26B43"/>
          </p15:clr>
        </p15:guide>
        <p15:guide id="3" orient="horz" pos="1200">
          <p15:clr>
            <a:srgbClr val="F26B43"/>
          </p15:clr>
        </p15:guide>
        <p15:guide id="4" pos="528">
          <p15:clr>
            <a:srgbClr val="F26B43"/>
          </p15:clr>
        </p15:guide>
        <p15:guide id="5" pos="4584">
          <p15:clr>
            <a:srgbClr val="F26B43"/>
          </p15:clr>
        </p15:guide>
        <p15:guide id="6" pos="2424">
          <p15:clr>
            <a:srgbClr val="F26B43"/>
          </p15:clr>
        </p15:guide>
        <p15:guide id="7" pos="5136">
          <p15:clr>
            <a:srgbClr val="F26B43"/>
          </p15:clr>
        </p15:guide>
        <p15:guide id="8" pos="5664">
          <p15:clr>
            <a:srgbClr val="F26B43"/>
          </p15:clr>
        </p15:guide>
        <p15:guide id="9" pos="6216">
          <p15:clr>
            <a:srgbClr val="F26B43"/>
          </p15:clr>
        </p15:guide>
        <p15:guide id="10" pos="2952">
          <p15:clr>
            <a:srgbClr val="F26B43"/>
          </p15:clr>
        </p15:guide>
        <p15:guide id="11" orient="horz" pos="528">
          <p15:clr>
            <a:srgbClr val="F26B43"/>
          </p15:clr>
        </p15:guide>
        <p15:guide id="12" orient="horz" pos="864">
          <p15:clr>
            <a:srgbClr val="F26B43"/>
          </p15:clr>
        </p15:guide>
        <p15:guide id="13" orient="horz" pos="1848">
          <p15:clr>
            <a:srgbClr val="F26B43"/>
          </p15:clr>
        </p15:guide>
        <p15:guide id="14" orient="horz" pos="1512">
          <p15:clr>
            <a:srgbClr val="F26B43"/>
          </p15:clr>
        </p15:guide>
        <p15:guide id="15" orient="horz" pos="3144">
          <p15:clr>
            <a:srgbClr val="F26B43"/>
          </p15:clr>
        </p15:guide>
        <p15:guide id="16" orient="horz" pos="28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3384213-BBC6-42B4-80F1-091F64337549}" type="datetimeFigureOut">
              <a:rPr lang="en-US" smtClean="0"/>
              <a:t>3/2/2024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C175BD-BD05-4D4B-9D41-206983CFD0D0}" type="slidenum">
              <a:rPr lang="en-US" smtClean="0"/>
              <a:t>‹#›</a:t>
            </a:fld>
            <a:endParaRPr lang="en-US"/>
          </a:p>
        </p:txBody>
      </p:sp>
    </p:spTree>
    <p:extLst>
      <p:ext uri="{BB962C8B-B14F-4D97-AF65-F5344CB8AC3E}">
        <p14:creationId xmlns:p14="http://schemas.microsoft.com/office/powerpoint/2010/main" val="7489341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xhere.com/ko/photo/1604442" TargetMode="External"/><Relationship Id="rId2" Type="http://schemas.openxmlformats.org/officeDocument/2006/relationships/image" Target="../media/image60.jpeg"/><Relationship Id="rId1" Type="http://schemas.openxmlformats.org/officeDocument/2006/relationships/slideLayout" Target="../slideLayouts/slideLayout103.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0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13.xml.rels><?xml version="1.0" encoding="UTF-8" standalone="yes"?>
<Relationships xmlns="http://schemas.openxmlformats.org/package/2006/relationships"><Relationship Id="rId3" Type="http://schemas.openxmlformats.org/officeDocument/2006/relationships/hyperlink" Target="https://gecbunlari.com/sanal-masaustu-altyapisi-vdi-nedir/" TargetMode="External"/><Relationship Id="rId7" Type="http://schemas.openxmlformats.org/officeDocument/2006/relationships/hyperlink" Target="https://www.juku.it/the-dellnutanix-oem-deal-is-all-about-being-relevant/" TargetMode="External"/><Relationship Id="rId2" Type="http://schemas.openxmlformats.org/officeDocument/2006/relationships/image" Target="../media/image77.jp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78.png"/><Relationship Id="rId4" Type="http://schemas.openxmlformats.org/officeDocument/2006/relationships/hyperlink" Target="https://creativecommons.org/licenses/by-nc-nd/3.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83.jpeg"/><Relationship Id="rId7" Type="http://schemas.openxmlformats.org/officeDocument/2006/relationships/diagramQuickStyle" Target="../diagrams/quickStyle8.xml"/><Relationship Id="rId2" Type="http://schemas.openxmlformats.org/officeDocument/2006/relationships/image" Target="../media/image82.jpeg"/><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84.png"/><Relationship Id="rId9" Type="http://schemas.microsoft.com/office/2007/relationships/diagramDrawing" Target="../diagrams/drawing8.xml"/></Relationships>
</file>

<file path=ppt/slides/_rels/slide1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5.jpe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2.xml"/><Relationship Id="rId7" Type="http://schemas.openxmlformats.org/officeDocument/2006/relationships/image" Target="../media/image20.png"/><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hyperlink" Target="http://open-stand.org/news/" TargetMode="External"/><Relationship Id="rId2" Type="http://schemas.openxmlformats.org/officeDocument/2006/relationships/image" Target="../media/image23.png"/><Relationship Id="rId1" Type="http://schemas.openxmlformats.org/officeDocument/2006/relationships/slideLayout" Target="../slideLayouts/slideLayout24.xml"/><Relationship Id="rId5" Type="http://schemas.openxmlformats.org/officeDocument/2006/relationships/hyperlink" Target="https://www.juku.it/the-dellnutanix-oem-deal-is-all-about-being-relevant/" TargetMode="Externa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9.jpeg"/><Relationship Id="rId2" Type="http://schemas.openxmlformats.org/officeDocument/2006/relationships/diagramData" Target="../diagrams/data5.xml"/><Relationship Id="rId1" Type="http://schemas.openxmlformats.org/officeDocument/2006/relationships/slideLayout" Target="../slideLayouts/slideLayout4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diagramLayout" Target="../diagrams/layout6.xml"/><Relationship Id="rId7" Type="http://schemas.openxmlformats.org/officeDocument/2006/relationships/image" Target="../media/image29.png"/><Relationship Id="rId2" Type="http://schemas.openxmlformats.org/officeDocument/2006/relationships/diagramData" Target="../diagrams/data6.xml"/><Relationship Id="rId1" Type="http://schemas.openxmlformats.org/officeDocument/2006/relationships/slideLayout" Target="../slideLayouts/slideLayout7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9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AD2D18-C933-CE02-341B-B179437753B0}"/>
              </a:ext>
            </a:extLst>
          </p:cNvPr>
          <p:cNvPicPr>
            <a:picLocks noChangeAspect="1"/>
          </p:cNvPicPr>
          <p:nvPr/>
        </p:nvPicPr>
        <p:blipFill rotWithShape="1">
          <a:blip r:embed="rId2"/>
          <a:srcRect t="24111" r="-2" b="-2"/>
          <a:stretch/>
        </p:blipFill>
        <p:spPr>
          <a:xfrm>
            <a:off x="20" y="10"/>
            <a:ext cx="12191980" cy="6857990"/>
          </a:xfrm>
          <a:prstGeom prst="rect">
            <a:avLst/>
          </a:prstGeom>
          <a:ln w="38100">
            <a:solidFill>
              <a:schemeClr val="tx1"/>
            </a:solidFill>
          </a:ln>
          <a:effectLst>
            <a:softEdge rad="112500"/>
          </a:effectLst>
        </p:spPr>
      </p:pic>
      <p:sp>
        <p:nvSpPr>
          <p:cNvPr id="2" name="Title"/>
          <p:cNvSpPr>
            <a:spLocks noGrp="1"/>
          </p:cNvSpPr>
          <p:nvPr>
            <p:ph type="ctrTitle"/>
          </p:nvPr>
        </p:nvSpPr>
        <p:spPr>
          <a:xfrm>
            <a:off x="255849" y="1713809"/>
            <a:ext cx="11772667" cy="1076641"/>
          </a:xfrm>
        </p:spPr>
        <p:txBody>
          <a:bodyPr anchor="ct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Virtual Desktop Infrastructure (VDI) Solution with Nutanix</a:t>
            </a:r>
            <a:endParaRPr lang="en-US" sz="2800" b="1" dirty="0">
              <a:solidFill>
                <a:srgbClr val="FF0000"/>
              </a:solidFill>
              <a:latin typeface="Times New Roman" panose="02020603050405020304" pitchFamily="18" charset="0"/>
              <a:cs typeface="Times New Roman" panose="02020603050405020304" pitchFamily="18" charset="0"/>
            </a:endParaRPr>
          </a:p>
          <a:p>
            <a:pPr algn="ctr"/>
            <a:endParaRPr lang="en-US" sz="4000" b="1" dirty="0">
              <a:solidFill>
                <a:srgbClr val="FF0000"/>
              </a:solidFill>
              <a:latin typeface="Times New Roman" panose="02020603050405020304" pitchFamily="18" charset="0"/>
              <a:cs typeface="Times New Roman" panose="02020603050405020304" pitchFamily="18" charset="0"/>
            </a:endParaRPr>
          </a:p>
        </p:txBody>
      </p:sp>
      <p:sp>
        <p:nvSpPr>
          <p:cNvPr id="5" name="Title">
            <a:extLst>
              <a:ext uri="{FF2B5EF4-FFF2-40B4-BE49-F238E27FC236}">
                <a16:creationId xmlns:a16="http://schemas.microsoft.com/office/drawing/2014/main" id="{670BC40D-AC87-EC7A-9183-CAF8743F115C}"/>
              </a:ext>
            </a:extLst>
          </p:cNvPr>
          <p:cNvSpPr txBox="1">
            <a:spLocks/>
          </p:cNvSpPr>
          <p:nvPr/>
        </p:nvSpPr>
        <p:spPr>
          <a:xfrm>
            <a:off x="2636521" y="3424846"/>
            <a:ext cx="6912031" cy="1076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b="1" kern="1200">
                <a:solidFill>
                  <a:schemeClr val="tx1"/>
                </a:solidFill>
                <a:latin typeface="+mj-lt"/>
                <a:ea typeface="+mj-ea"/>
                <a:cs typeface="+mj-cs"/>
              </a:defRPr>
            </a:lvl1pPr>
          </a:lstStyle>
          <a:p>
            <a:pPr algn="ctr"/>
            <a:r>
              <a:rPr lang="en-US" sz="2800" dirty="0">
                <a:solidFill>
                  <a:srgbClr val="0D0D0D"/>
                </a:solidFill>
                <a:latin typeface="Segoe UI"/>
                <a:cs typeface="Segoe UI"/>
              </a:rPr>
              <a:t>Empowering Efficiency and Flexibility</a:t>
            </a:r>
            <a:endParaRPr lang="en-US" sz="2800" dirty="0"/>
          </a:p>
          <a:p>
            <a:pPr algn="ctr"/>
            <a:endParaRPr lang="en-US" sz="4000" dirty="0"/>
          </a:p>
        </p:txBody>
      </p:sp>
    </p:spTree>
    <p:extLst>
      <p:ext uri="{BB962C8B-B14F-4D97-AF65-F5344CB8AC3E}">
        <p14:creationId xmlns:p14="http://schemas.microsoft.com/office/powerpoint/2010/main" val="3972015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857839" y="838985"/>
            <a:ext cx="4552360" cy="1206631"/>
          </a:xfrm>
        </p:spPr>
        <p:txBody>
          <a:bodyPr>
            <a:normAutofit/>
          </a:bodyPr>
          <a:lstStyle/>
          <a:p>
            <a:r>
              <a:rPr lang="en-US" b="1" dirty="0">
                <a:solidFill>
                  <a:srgbClr val="FF0000"/>
                </a:solidFill>
              </a:rPr>
              <a:t>Why use VDI?</a:t>
            </a:r>
          </a:p>
        </p:txBody>
      </p:sp>
      <p:sp>
        <p:nvSpPr>
          <p:cNvPr id="3" name="Content Placeholder"/>
          <p:cNvSpPr>
            <a:spLocks noGrp="1"/>
          </p:cNvSpPr>
          <p:nvPr>
            <p:ph idx="1"/>
          </p:nvPr>
        </p:nvSpPr>
        <p:spPr>
          <a:xfrm>
            <a:off x="734509" y="2611224"/>
            <a:ext cx="6047294" cy="3480550"/>
          </a:xfrm>
        </p:spPr>
        <p:txBody>
          <a:bodyPr>
            <a:normAutofit/>
          </a:bodyPr>
          <a:lstStyle/>
          <a:p>
            <a:pPr lvl="0">
              <a:lnSpc>
                <a:spcPct val="100000"/>
              </a:lnSpc>
            </a:pPr>
            <a:r>
              <a:rPr lang="en-US" sz="1800" dirty="0">
                <a:latin typeface="Times New Roman" panose="02020603050405020304" pitchFamily="18" charset="0"/>
                <a:cs typeface="Times New Roman" panose="02020603050405020304" pitchFamily="18" charset="0"/>
              </a:rPr>
              <a:t>The world where office work happens almost exclusively at an office desk, via a company-issued desktop or laptop computer, is fast receding</a:t>
            </a:r>
          </a:p>
          <a:p>
            <a:pPr lvl="0">
              <a:lnSpc>
                <a:spcPct val="100000"/>
              </a:lnSpc>
            </a:pPr>
            <a:r>
              <a:rPr lang="en-US" sz="1800" dirty="0">
                <a:latin typeface="Times New Roman" panose="02020603050405020304" pitchFamily="18" charset="0"/>
                <a:cs typeface="Times New Roman" panose="02020603050405020304" pitchFamily="18" charset="0"/>
              </a:rPr>
              <a:t>Workers increasingly access applications remotely, as a service, either from the enterprise datacenter or from various cloud providers</a:t>
            </a:r>
          </a:p>
          <a:p>
            <a:pPr lvl="0">
              <a:lnSpc>
                <a:spcPct val="100000"/>
              </a:lnSpc>
            </a:pPr>
            <a:r>
              <a:rPr lang="en-US" sz="1800" dirty="0">
                <a:latin typeface="Times New Roman" panose="02020603050405020304" pitchFamily="18" charset="0"/>
                <a:cs typeface="Times New Roman" panose="02020603050405020304" pitchFamily="18" charset="0"/>
              </a:rPr>
              <a:t>Whether the organization has 50 or 100,000 employees, it is difficult and expensive for IT to keep all end-user devices maintained, updated, and connected to vital applications and resources</a:t>
            </a:r>
          </a:p>
        </p:txBody>
      </p:sp>
      <p:pic>
        <p:nvPicPr>
          <p:cNvPr id="6" name="Picture 5">
            <a:extLst>
              <a:ext uri="{FF2B5EF4-FFF2-40B4-BE49-F238E27FC236}">
                <a16:creationId xmlns:a16="http://schemas.microsoft.com/office/drawing/2014/main" id="{45797F5D-66AA-278A-E44A-4F11318AD24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732" r="28732"/>
          <a:stretch/>
        </p:blipFill>
        <p:spPr>
          <a:xfrm>
            <a:off x="6781803" y="-3440"/>
            <a:ext cx="543302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pic>
        <p:nvPicPr>
          <p:cNvPr id="2050" name="Picture 2" descr="VDI Meaning - Cloud Computing Gate">
            <a:extLst>
              <a:ext uri="{FF2B5EF4-FFF2-40B4-BE49-F238E27FC236}">
                <a16:creationId xmlns:a16="http://schemas.microsoft.com/office/drawing/2014/main" id="{485EE17A-4B0E-C2FB-7082-8F658824E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9725" y="1932495"/>
            <a:ext cx="4308049" cy="29128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83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457200" y="720772"/>
            <a:ext cx="3718767" cy="5531079"/>
          </a:xfrm>
        </p:spPr>
        <p:txBody>
          <a:bodyPr>
            <a:normAutofit/>
          </a:bodyPr>
          <a:lstStyle/>
          <a:p>
            <a:r>
              <a:rPr lang="en-US">
                <a:solidFill>
                  <a:schemeClr val="tx2">
                    <a:alpha val="80000"/>
                  </a:schemeClr>
                </a:solidFill>
              </a:rPr>
              <a:t>benefits of VDI</a:t>
            </a:r>
          </a:p>
        </p:txBody>
      </p:sp>
      <p:graphicFrame>
        <p:nvGraphicFramePr>
          <p:cNvPr id="6" name="Content Placeholder">
            <a:extLst>
              <a:ext uri="{FF2B5EF4-FFF2-40B4-BE49-F238E27FC236}">
                <a16:creationId xmlns:a16="http://schemas.microsoft.com/office/drawing/2014/main" id="{4C642ECC-D2B5-8477-EEF0-49C2B1076307}"/>
              </a:ext>
            </a:extLst>
          </p:cNvPr>
          <p:cNvGraphicFramePr>
            <a:graphicFrameLocks noGrp="1"/>
          </p:cNvGraphicFramePr>
          <p:nvPr>
            <p:ph idx="1"/>
          </p:nvPr>
        </p:nvGraphicFramePr>
        <p:xfrm>
          <a:off x="4184068" y="152400"/>
          <a:ext cx="7812562" cy="6163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2565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985948" y="681038"/>
            <a:ext cx="6272784" cy="1195047"/>
          </a:xfrm>
        </p:spPr>
        <p:txBody>
          <a:bodyPr anchor="b">
            <a:normAutofit/>
          </a:bodyPr>
          <a:lstStyle/>
          <a:p>
            <a:r>
              <a:rPr lang="en-US" sz="5200" b="1" dirty="0">
                <a:solidFill>
                  <a:srgbClr val="FF0000"/>
                </a:solidFill>
              </a:rPr>
              <a:t>How Does VDI Work?</a:t>
            </a:r>
          </a:p>
        </p:txBody>
      </p:sp>
      <p:sp>
        <p:nvSpPr>
          <p:cNvPr id="3" name="Content Placeholder"/>
          <p:cNvSpPr>
            <a:spLocks noGrp="1"/>
          </p:cNvSpPr>
          <p:nvPr>
            <p:ph idx="1"/>
          </p:nvPr>
        </p:nvSpPr>
        <p:spPr>
          <a:xfrm>
            <a:off x="4694548" y="2502862"/>
            <a:ext cx="7258640" cy="3454878"/>
          </a:xfrm>
        </p:spPr>
        <p:txBody>
          <a:bodyPr>
            <a:normAutofit/>
          </a:bodyPr>
          <a:lstStyle/>
          <a:p>
            <a:pPr marL="342900" lvl="0" indent="-342900">
              <a:buFont typeface="+mj-lt"/>
              <a:buAutoNum type="arabicPeriod"/>
            </a:pPr>
            <a:r>
              <a:rPr lang="en-US" sz="1800" dirty="0">
                <a:solidFill>
                  <a:schemeClr val="tx1"/>
                </a:solidFill>
              </a:rPr>
              <a:t>Users connect to virtual desktops via the connection broker. It authenticates each user and directs it to a virtual desktop instance. Once inside, users utilize a replica of the master desktop. The master desktop stores all the required applications and distributes it via application virtualization.</a:t>
            </a:r>
          </a:p>
          <a:p>
            <a:pPr marL="342900" lvl="0" indent="-342900">
              <a:buFont typeface="+mj-lt"/>
              <a:buAutoNum type="arabicPeriod"/>
            </a:pPr>
            <a:r>
              <a:rPr lang="en-US" sz="1800" dirty="0">
                <a:solidFill>
                  <a:schemeClr val="tx1"/>
                </a:solidFill>
              </a:rPr>
              <a:t>All virtual desktop instances are hosted on virtual machines. The VMs are created and managed by the hypervisor, the main component that provides virtualization of the entire system. Virtual desktops can be grouped into desktop pools which ensures easier management and configuration.</a:t>
            </a:r>
          </a:p>
        </p:txBody>
      </p:sp>
      <p:pic>
        <p:nvPicPr>
          <p:cNvPr id="6" name="Picture 5" descr="A 3D pattern of ring shapes connected by lines">
            <a:extLst>
              <a:ext uri="{FF2B5EF4-FFF2-40B4-BE49-F238E27FC236}">
                <a16:creationId xmlns:a16="http://schemas.microsoft.com/office/drawing/2014/main" id="{75EC492F-507D-B76B-7B74-4B53F249696E}"/>
              </a:ext>
            </a:extLst>
          </p:cNvPr>
          <p:cNvPicPr>
            <a:picLocks noChangeAspect="1"/>
          </p:cNvPicPr>
          <p:nvPr/>
        </p:nvPicPr>
        <p:blipFill rotWithShape="1">
          <a:blip r:embed="rId2"/>
          <a:srcRect l="14108" r="48938" b="-2"/>
          <a:stretch/>
        </p:blipFill>
        <p:spPr>
          <a:xfrm>
            <a:off x="20" y="10"/>
            <a:ext cx="4505305" cy="6857990"/>
          </a:xfrm>
          <a:prstGeom prst="rect">
            <a:avLst/>
          </a:prstGeom>
        </p:spPr>
      </p:pic>
      <p:pic>
        <p:nvPicPr>
          <p:cNvPr id="3074" name="Picture 2" descr="What Is VDI &amp; How Does It Work? {Benefits &amp; Components}">
            <a:extLst>
              <a:ext uri="{FF2B5EF4-FFF2-40B4-BE49-F238E27FC236}">
                <a16:creationId xmlns:a16="http://schemas.microsoft.com/office/drawing/2014/main" id="{DBCBC4C7-9B64-6657-AFBA-1DC98C591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73" y="3902697"/>
            <a:ext cx="4312197" cy="28468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3076" name="Picture 4" descr="What Does VDI Stand For - Cloud Computing Gate">
            <a:extLst>
              <a:ext uri="{FF2B5EF4-FFF2-40B4-BE49-F238E27FC236}">
                <a16:creationId xmlns:a16="http://schemas.microsoft.com/office/drawing/2014/main" id="{A2AC6EC4-394D-5C69-E643-14D3690D11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73" y="108409"/>
            <a:ext cx="4312197" cy="33205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71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438434" y="320512"/>
            <a:ext cx="4733087" cy="857989"/>
          </a:xfrm>
        </p:spPr>
        <p:txBody>
          <a:bodyPr anchor="b">
            <a:normAutofit/>
          </a:bodyPr>
          <a:lstStyle/>
          <a:p>
            <a:r>
              <a:rPr lang="en-US" sz="4400" b="1" dirty="0">
                <a:solidFill>
                  <a:srgbClr val="FF0000"/>
                </a:solidFill>
                <a:latin typeface="Times New Roman" panose="02020603050405020304" pitchFamily="18" charset="0"/>
                <a:cs typeface="Times New Roman" panose="02020603050405020304" pitchFamily="18" charset="0"/>
              </a:rPr>
              <a:t>Implementing VDI</a:t>
            </a:r>
          </a:p>
        </p:txBody>
      </p:sp>
      <p:sp>
        <p:nvSpPr>
          <p:cNvPr id="3" name="Content Placeholder"/>
          <p:cNvSpPr>
            <a:spLocks noGrp="1"/>
          </p:cNvSpPr>
          <p:nvPr>
            <p:ph idx="1"/>
          </p:nvPr>
        </p:nvSpPr>
        <p:spPr>
          <a:xfrm>
            <a:off x="5438434" y="1385740"/>
            <a:ext cx="6618448" cy="5024487"/>
          </a:xfrm>
        </p:spPr>
        <p:txBody>
          <a:bodyPr>
            <a:normAutofit lnSpcReduction="10000"/>
          </a:bodyPr>
          <a:lstStyle/>
          <a:p>
            <a:pPr lvl="0">
              <a:lnSpc>
                <a:spcPct val="100000"/>
              </a:lnSpc>
            </a:pPr>
            <a:r>
              <a:rPr lang="en-US" sz="1800" b="1" dirty="0">
                <a:solidFill>
                  <a:schemeClr val="tx1"/>
                </a:solidFill>
                <a:latin typeface="Georgia" panose="02040502050405020303" pitchFamily="18" charset="0"/>
              </a:rPr>
              <a:t>Hypervisor:</a:t>
            </a:r>
            <a:r>
              <a:rPr lang="en-US" sz="1600" b="1" dirty="0">
                <a:solidFill>
                  <a:schemeClr val="tx1"/>
                </a:solidFill>
                <a:latin typeface="Times New Roman" panose="02020603050405020304" pitchFamily="18" charset="0"/>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it is like an operating system or piece of software like Windows</a:t>
            </a:r>
          </a:p>
          <a:p>
            <a:pPr marL="0" lvl="0" indent="0">
              <a:lnSpc>
                <a:spcPct val="100000"/>
              </a:lnSpc>
              <a:buNone/>
            </a:pPr>
            <a:endParaRPr lang="en-US" sz="1600" dirty="0">
              <a:solidFill>
                <a:schemeClr val="tx1"/>
              </a:solidFill>
              <a:latin typeface="Times New Roman" panose="02020603050405020304" pitchFamily="18" charset="0"/>
              <a:cs typeface="Times New Roman" panose="02020603050405020304" pitchFamily="18" charset="0"/>
            </a:endParaRPr>
          </a:p>
          <a:p>
            <a:pPr lvl="0">
              <a:lnSpc>
                <a:spcPct val="100000"/>
              </a:lnSpc>
            </a:pPr>
            <a:r>
              <a:rPr lang="en-US" sz="1800" b="1" dirty="0">
                <a:solidFill>
                  <a:schemeClr val="tx1"/>
                </a:solidFill>
                <a:latin typeface="Georgia" panose="02040502050405020303" pitchFamily="18" charset="0"/>
              </a:rPr>
              <a:t>Daas: </a:t>
            </a:r>
            <a:r>
              <a:rPr lang="en-US" sz="1800" dirty="0">
                <a:solidFill>
                  <a:schemeClr val="tx1"/>
                </a:solidFill>
                <a:latin typeface="Times New Roman" panose="02020603050405020304" pitchFamily="18" charset="0"/>
                <a:cs typeface="Times New Roman" panose="02020603050405020304" pitchFamily="18" charset="0"/>
              </a:rPr>
              <a:t>It is installed inside the virtual server</a:t>
            </a:r>
          </a:p>
          <a:p>
            <a:pPr marL="0" lvl="0" indent="0">
              <a:lnSpc>
                <a:spcPct val="100000"/>
              </a:lnSpc>
              <a:buNone/>
            </a:pPr>
            <a:endParaRPr lang="en-US" sz="1800" dirty="0">
              <a:solidFill>
                <a:schemeClr val="tx1"/>
              </a:solidFill>
              <a:latin typeface="Times New Roman" panose="02020603050405020304" pitchFamily="18" charset="0"/>
              <a:cs typeface="Times New Roman" panose="02020603050405020304" pitchFamily="18" charset="0"/>
            </a:endParaRPr>
          </a:p>
          <a:p>
            <a:pPr lvl="0">
              <a:lnSpc>
                <a:spcPct val="100000"/>
              </a:lnSpc>
            </a:pPr>
            <a:r>
              <a:rPr lang="en-US" sz="1800" b="1" dirty="0">
                <a:solidFill>
                  <a:schemeClr val="tx1"/>
                </a:solidFill>
                <a:latin typeface="Georgia" panose="02040502050405020303" pitchFamily="18" charset="0"/>
              </a:rPr>
              <a:t>Golden Image</a:t>
            </a:r>
            <a:r>
              <a:rPr lang="en-US" sz="1500" dirty="0">
                <a:solidFill>
                  <a:schemeClr val="tx1"/>
                </a:solidFill>
              </a:rPr>
              <a:t>: </a:t>
            </a:r>
            <a:r>
              <a:rPr lang="en-US" sz="1800" dirty="0">
                <a:solidFill>
                  <a:schemeClr val="tx1"/>
                </a:solidFill>
                <a:latin typeface="Times New Roman" panose="02020603050405020304" pitchFamily="18" charset="0"/>
                <a:cs typeface="Times New Roman" panose="02020603050405020304" pitchFamily="18" charset="0"/>
              </a:rPr>
              <a:t>It is created inside the Daas software</a:t>
            </a:r>
          </a:p>
          <a:p>
            <a:pPr marL="0" lvl="0" indent="0">
              <a:lnSpc>
                <a:spcPct val="100000"/>
              </a:lnSpc>
              <a:buNone/>
            </a:pPr>
            <a:endParaRPr lang="en-US" sz="1800" dirty="0">
              <a:solidFill>
                <a:schemeClr val="tx1"/>
              </a:solidFill>
              <a:latin typeface="Times New Roman" panose="02020603050405020304" pitchFamily="18" charset="0"/>
              <a:cs typeface="Times New Roman" panose="02020603050405020304" pitchFamily="18" charset="0"/>
            </a:endParaRPr>
          </a:p>
          <a:p>
            <a:pPr lvl="0">
              <a:lnSpc>
                <a:spcPct val="100000"/>
              </a:lnSpc>
            </a:pPr>
            <a:r>
              <a:rPr lang="en-US" sz="1800" b="1" dirty="0">
                <a:solidFill>
                  <a:schemeClr val="tx1"/>
                </a:solidFill>
                <a:latin typeface="Georgia" panose="02040502050405020303" pitchFamily="18" charset="0"/>
              </a:rPr>
              <a:t>VM1: </a:t>
            </a:r>
            <a:r>
              <a:rPr lang="en-US" sz="1800" dirty="0">
                <a:solidFill>
                  <a:schemeClr val="tx1"/>
                </a:solidFill>
                <a:latin typeface="Times New Roman" panose="02020603050405020304" pitchFamily="18" charset="0"/>
                <a:cs typeface="Times New Roman" panose="02020603050405020304" pitchFamily="18" charset="0"/>
              </a:rPr>
              <a:t>It is created from the Daas software</a:t>
            </a:r>
          </a:p>
          <a:p>
            <a:pPr lvl="0">
              <a:lnSpc>
                <a:spcPct val="100000"/>
              </a:lnSpc>
            </a:pPr>
            <a:endParaRPr lang="en-US" sz="1800" dirty="0">
              <a:solidFill>
                <a:schemeClr val="tx1"/>
              </a:solidFill>
              <a:latin typeface="Times New Roman" panose="02020603050405020304" pitchFamily="18" charset="0"/>
              <a:cs typeface="Times New Roman" panose="02020603050405020304" pitchFamily="18" charset="0"/>
            </a:endParaRPr>
          </a:p>
          <a:p>
            <a:pPr lvl="0">
              <a:lnSpc>
                <a:spcPct val="100000"/>
              </a:lnSpc>
            </a:pPr>
            <a:r>
              <a:rPr lang="en-US" sz="1800" b="1" dirty="0">
                <a:solidFill>
                  <a:schemeClr val="tx1"/>
                </a:solidFill>
                <a:latin typeface="Georgia" panose="02040502050405020303" pitchFamily="18" charset="0"/>
              </a:rPr>
              <a:t>Hosts:</a:t>
            </a:r>
            <a:r>
              <a:rPr lang="en-US" sz="2400" b="1"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they are outside the physical server</a:t>
            </a:r>
          </a:p>
          <a:p>
            <a:pPr lvl="0">
              <a:lnSpc>
                <a:spcPct val="100000"/>
              </a:lnSpc>
            </a:pPr>
            <a:endParaRPr lang="en-US" sz="1800" dirty="0">
              <a:solidFill>
                <a:schemeClr val="tx1"/>
              </a:solidFill>
              <a:latin typeface="Times New Roman" panose="02020603050405020304" pitchFamily="18" charset="0"/>
              <a:cs typeface="Times New Roman" panose="02020603050405020304" pitchFamily="18" charset="0"/>
            </a:endParaRPr>
          </a:p>
          <a:p>
            <a:pPr lvl="0">
              <a:lnSpc>
                <a:spcPct val="100000"/>
              </a:lnSpc>
            </a:pPr>
            <a:r>
              <a:rPr lang="en-US" sz="1800" b="1" dirty="0">
                <a:solidFill>
                  <a:schemeClr val="tx1"/>
                </a:solidFill>
                <a:latin typeface="Georgia" panose="02040502050405020303" pitchFamily="18" charset="0"/>
              </a:rPr>
              <a:t>Dedicated host: </a:t>
            </a:r>
            <a:r>
              <a:rPr lang="en-US" sz="1600" dirty="0">
                <a:solidFill>
                  <a:schemeClr val="tx1"/>
                </a:solidFill>
                <a:latin typeface="Times New Roman" panose="02020603050405020304" pitchFamily="18" charset="0"/>
                <a:cs typeface="Times New Roman" panose="02020603050405020304" pitchFamily="18" charset="0"/>
              </a:rPr>
              <a:t>for users who utilize a lot of compute, for instance, who use AutoCAD or do a lot of Photoshop or videos, they will not share VM1; instead, they will use VM</a:t>
            </a:r>
            <a:endParaRPr lang="en-US" sz="150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FA9D338-B178-4CBB-5B09-A0CF5604C8F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819" r="26819"/>
          <a:stretch/>
        </p:blipFill>
        <p:spPr>
          <a:xfrm>
            <a:off x="20" y="10"/>
            <a:ext cx="4505305" cy="6857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62D41A87-6D65-B8D3-DF5C-40E472EA854A}"/>
              </a:ext>
            </a:extLst>
          </p:cNvPr>
          <p:cNvSpPr txBox="1"/>
          <p:nvPr/>
        </p:nvSpPr>
        <p:spPr>
          <a:xfrm>
            <a:off x="20" y="6858000"/>
            <a:ext cx="4505305" cy="230832"/>
          </a:xfrm>
          <a:prstGeom prst="rect">
            <a:avLst/>
          </a:prstGeom>
          <a:noFill/>
        </p:spPr>
        <p:txBody>
          <a:bodyPr wrap="square" rtlCol="0">
            <a:spAutoFit/>
          </a:bodyPr>
          <a:lstStyle/>
          <a:p>
            <a:r>
              <a:rPr lang="en-US" sz="900">
                <a:hlinkClick r:id="rId3" tooltip="https://gecbunlari.com/sanal-masaustu-altyapisi-vdi-nedir/"/>
              </a:rPr>
              <a:t>This Photo</a:t>
            </a:r>
            <a:r>
              <a:rPr lang="en-US" sz="900"/>
              <a:t> by Unknown Author is licensed under </a:t>
            </a:r>
            <a:r>
              <a:rPr lang="en-US" sz="900">
                <a:hlinkClick r:id="rId4" tooltip="https://creativecommons.org/licenses/by-nc-nd/3.0/"/>
              </a:rPr>
              <a:t>CC BY-NC-ND</a:t>
            </a:r>
            <a:endParaRPr lang="en-US" sz="900"/>
          </a:p>
        </p:txBody>
      </p:sp>
      <p:pic>
        <p:nvPicPr>
          <p:cNvPr id="8" name="Picture 7">
            <a:extLst>
              <a:ext uri="{FF2B5EF4-FFF2-40B4-BE49-F238E27FC236}">
                <a16:creationId xmlns:a16="http://schemas.microsoft.com/office/drawing/2014/main" id="{20691AFF-E1D7-9E5C-7052-1CCA2CA4720F}"/>
              </a:ext>
            </a:extLst>
          </p:cNvPr>
          <p:cNvPicPr>
            <a:picLocks noChangeAspect="1"/>
          </p:cNvPicPr>
          <p:nvPr/>
        </p:nvPicPr>
        <p:blipFill>
          <a:blip r:embed="rId5"/>
          <a:stretch>
            <a:fillRect/>
          </a:stretch>
        </p:blipFill>
        <p:spPr>
          <a:xfrm>
            <a:off x="0" y="65989"/>
            <a:ext cx="5172173" cy="53893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blue and black logo&#10;&#10;Description automatically generated">
            <a:extLst>
              <a:ext uri="{FF2B5EF4-FFF2-40B4-BE49-F238E27FC236}">
                <a16:creationId xmlns:a16="http://schemas.microsoft.com/office/drawing/2014/main" id="{E1957480-45AD-419D-40F6-6B7260A49695}"/>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01098" y="5996850"/>
            <a:ext cx="4304227" cy="55305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169011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023656" y="360526"/>
            <a:ext cx="6272784" cy="1535051"/>
          </a:xfrm>
        </p:spPr>
        <p:txBody>
          <a:bodyPr anchor="b">
            <a:normAutofit/>
          </a:bodyPr>
          <a:lstStyle/>
          <a:p>
            <a:r>
              <a:rPr lang="en-US" sz="3300" b="1" dirty="0">
                <a:solidFill>
                  <a:srgbClr val="FF0000"/>
                </a:solidFill>
                <a:latin typeface="Times New Roman" panose="02020603050405020304" pitchFamily="18" charset="0"/>
                <a:cs typeface="Times New Roman" panose="02020603050405020304" pitchFamily="18" charset="0"/>
              </a:rPr>
              <a:t>Persistent vs non-persistent VDI deployments</a:t>
            </a:r>
          </a:p>
        </p:txBody>
      </p:sp>
      <p:sp>
        <p:nvSpPr>
          <p:cNvPr id="3" name="Content Placeholder"/>
          <p:cNvSpPr>
            <a:spLocks noGrp="1"/>
          </p:cNvSpPr>
          <p:nvPr>
            <p:ph idx="1"/>
          </p:nvPr>
        </p:nvSpPr>
        <p:spPr>
          <a:xfrm>
            <a:off x="4800151" y="2681973"/>
            <a:ext cx="7391849" cy="3681120"/>
          </a:xfrm>
        </p:spPr>
        <p:txBody>
          <a:bodyPr>
            <a:normAutofit fontScale="92500" lnSpcReduction="10000"/>
          </a:bodyPr>
          <a:lstStyle/>
          <a:p>
            <a:pPr marL="0" lvl="0" indent="0">
              <a:buNone/>
            </a:pPr>
            <a:r>
              <a:rPr lang="en-US" b="1" dirty="0">
                <a:latin typeface="Times New Roman" panose="02020603050405020304" pitchFamily="18" charset="0"/>
                <a:cs typeface="Times New Roman" panose="02020603050405020304" pitchFamily="18" charset="0"/>
              </a:rPr>
              <a:t>VDI can be deployed in two essential modes: </a:t>
            </a:r>
          </a:p>
          <a:p>
            <a:pPr marL="0" lvl="0" indent="0">
              <a:buNone/>
            </a:pPr>
            <a:endParaRPr lang="en-US" b="1" dirty="0">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2400" b="1" dirty="0">
                <a:solidFill>
                  <a:schemeClr val="tx1"/>
                </a:solidFill>
                <a:latin typeface="Times New Roman" panose="02020603050405020304" pitchFamily="18" charset="0"/>
                <a:cs typeface="Times New Roman" panose="02020603050405020304" pitchFamily="18" charset="0"/>
              </a:rPr>
              <a:t>Persistent </a:t>
            </a:r>
          </a:p>
          <a:p>
            <a:pPr marL="342900" lvl="0" indent="-342900">
              <a:buFont typeface="+mj-lt"/>
              <a:buAutoNum type="arabicPeriod"/>
            </a:pPr>
            <a:r>
              <a:rPr lang="en-US" sz="2400" b="1" dirty="0">
                <a:solidFill>
                  <a:schemeClr val="tx1"/>
                </a:solidFill>
                <a:latin typeface="Times New Roman" panose="02020603050405020304" pitchFamily="18" charset="0"/>
                <a:cs typeface="Times New Roman" panose="02020603050405020304" pitchFamily="18" charset="0"/>
              </a:rPr>
              <a:t>Non-persistent</a:t>
            </a:r>
          </a:p>
          <a:p>
            <a:pPr marL="342900" lvl="0" indent="-342900">
              <a:buFont typeface="+mj-lt"/>
              <a:buAutoNum type="arabicPeriod"/>
            </a:pPr>
            <a:endParaRPr lang="en-US" sz="2400" b="1" dirty="0">
              <a:solidFill>
                <a:schemeClr val="tx1"/>
              </a:solidFill>
              <a:latin typeface="Times New Roman" panose="02020603050405020304" pitchFamily="18" charset="0"/>
              <a:cs typeface="Times New Roman" panose="02020603050405020304" pitchFamily="18" charset="0"/>
            </a:endParaRPr>
          </a:p>
          <a:p>
            <a:pPr lvl="0"/>
            <a:r>
              <a:rPr lang="en-US" sz="1800" dirty="0">
                <a:solidFill>
                  <a:schemeClr val="tx1"/>
                </a:solidFill>
              </a:rPr>
              <a:t>The advantages of persistent VDI include the ability to customize the desktop for the user’s individual preferences. The personalized nature of persistent VDI also lends itself to greater usability. The user is more familiar with the desktop, so it’s easier to use. Desktop management also becomes easier, as the persistent desktop can be administered in the same way as physical desktops. </a:t>
            </a:r>
          </a:p>
        </p:txBody>
      </p:sp>
      <p:pic>
        <p:nvPicPr>
          <p:cNvPr id="6" name="Picture 5" descr="Exclamation mark on a yellow background">
            <a:extLst>
              <a:ext uri="{FF2B5EF4-FFF2-40B4-BE49-F238E27FC236}">
                <a16:creationId xmlns:a16="http://schemas.microsoft.com/office/drawing/2014/main" id="{C1605DD4-2B1B-5D08-6911-AD159C1F2840}"/>
              </a:ext>
            </a:extLst>
          </p:cNvPr>
          <p:cNvPicPr>
            <a:picLocks noChangeAspect="1"/>
          </p:cNvPicPr>
          <p:nvPr/>
        </p:nvPicPr>
        <p:blipFill rotWithShape="1">
          <a:blip r:embed="rId2"/>
          <a:srcRect l="31900" r="18831" b="4"/>
          <a:stretch/>
        </p:blipFill>
        <p:spPr>
          <a:xfrm>
            <a:off x="20" y="10"/>
            <a:ext cx="4505305" cy="6857990"/>
          </a:xfrm>
          <a:prstGeom prst="rect">
            <a:avLst/>
          </a:prstGeom>
        </p:spPr>
      </p:pic>
      <p:pic>
        <p:nvPicPr>
          <p:cNvPr id="4100" name="Picture 4" descr="What is VDI and How it Works? A Complete Guide in 2024">
            <a:extLst>
              <a:ext uri="{FF2B5EF4-FFF2-40B4-BE49-F238E27FC236}">
                <a16:creationId xmlns:a16="http://schemas.microsoft.com/office/drawing/2014/main" id="{AAFFBAA5-D53B-5088-FF0D-FFD9FD10F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14" y="3351276"/>
            <a:ext cx="4336330" cy="335118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4102" name="Picture 6" descr="What Is Virtual Desktop Infrastructure (VDI)? - Cisco">
            <a:extLst>
              <a:ext uri="{FF2B5EF4-FFF2-40B4-BE49-F238E27FC236}">
                <a16:creationId xmlns:a16="http://schemas.microsoft.com/office/drawing/2014/main" id="{9112F957-4590-DA00-7A2D-12677A8C7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23" y="155544"/>
            <a:ext cx="4210498" cy="28704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988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065194" y="681038"/>
            <a:ext cx="6272784" cy="886270"/>
          </a:xfrm>
        </p:spPr>
        <p:txBody>
          <a:bodyPr anchor="b">
            <a:normAutofit fontScale="90000"/>
          </a:bodyPr>
          <a:lstStyle/>
          <a:p>
            <a:r>
              <a:rPr lang="en-US" sz="5200" b="1" dirty="0">
                <a:solidFill>
                  <a:srgbClr val="FF0000"/>
                </a:solidFill>
                <a:latin typeface="Times New Roman" panose="02020603050405020304" pitchFamily="18" charset="0"/>
                <a:cs typeface="Times New Roman" panose="02020603050405020304" pitchFamily="18" charset="0"/>
              </a:rPr>
              <a:t>why choosing Nutanix</a:t>
            </a:r>
          </a:p>
        </p:txBody>
      </p:sp>
      <p:sp>
        <p:nvSpPr>
          <p:cNvPr id="3" name="Content Placeholder"/>
          <p:cNvSpPr>
            <a:spLocks noGrp="1"/>
          </p:cNvSpPr>
          <p:nvPr>
            <p:ph idx="1"/>
          </p:nvPr>
        </p:nvSpPr>
        <p:spPr>
          <a:xfrm>
            <a:off x="5080216" y="2158737"/>
            <a:ext cx="6272784" cy="4204356"/>
          </a:xfrm>
        </p:spPr>
        <p:txBody>
          <a:bodyPr>
            <a:normAutofit/>
          </a:bodyPr>
          <a:lstStyle/>
          <a:p>
            <a:pPr lvl="0" algn="just">
              <a:lnSpc>
                <a:spcPct val="100000"/>
              </a:lnSpc>
            </a:pPr>
            <a:r>
              <a:rPr lang="en-US" b="1" dirty="0">
                <a:latin typeface="Times New Roman" panose="02020603050405020304" pitchFamily="18" charset="0"/>
                <a:cs typeface="Times New Roman" panose="02020603050405020304" pitchFamily="18" charset="0"/>
              </a:rPr>
              <a:t>Hyperconverged Infrastructure</a:t>
            </a:r>
          </a:p>
          <a:p>
            <a:pPr lvl="1" algn="just">
              <a:lnSpc>
                <a:spcPct val="100000"/>
              </a:lnSpc>
            </a:pPr>
            <a:r>
              <a:rPr lang="en-US" sz="1600" dirty="0">
                <a:latin typeface="Times New Roman" panose="02020603050405020304" pitchFamily="18" charset="0"/>
                <a:cs typeface="Times New Roman" panose="02020603050405020304" pitchFamily="18" charset="0"/>
              </a:rPr>
              <a:t>Nutanix offers a robust HCI solution that combines compute, storage, and networking in a single, integrated platform</a:t>
            </a:r>
          </a:p>
          <a:p>
            <a:pPr lvl="0" algn="just">
              <a:lnSpc>
                <a:spcPct val="100000"/>
              </a:lnSpc>
            </a:pPr>
            <a:r>
              <a:rPr lang="en-US" b="1" dirty="0">
                <a:latin typeface="Times New Roman" panose="02020603050405020304" pitchFamily="18" charset="0"/>
                <a:cs typeface="Times New Roman" panose="02020603050405020304" pitchFamily="18" charset="0"/>
              </a:rPr>
              <a:t>Scalability and Flexibility</a:t>
            </a:r>
          </a:p>
          <a:p>
            <a:pPr lvl="1" algn="just">
              <a:lnSpc>
                <a:spcPct val="100000"/>
              </a:lnSpc>
            </a:pPr>
            <a:r>
              <a:rPr lang="en-US" sz="1600" dirty="0">
                <a:latin typeface="Times New Roman" panose="02020603050405020304" pitchFamily="18" charset="0"/>
                <a:cs typeface="Times New Roman" panose="02020603050405020304" pitchFamily="18" charset="0"/>
              </a:rPr>
              <a:t>Nutanix scales seamlessly as your organization grows</a:t>
            </a:r>
          </a:p>
          <a:p>
            <a:pPr lvl="0" algn="just">
              <a:lnSpc>
                <a:spcPct val="100000"/>
              </a:lnSpc>
            </a:pPr>
            <a:r>
              <a:rPr lang="en-US" b="1" dirty="0">
                <a:latin typeface="Times New Roman" panose="02020603050405020304" pitchFamily="18" charset="0"/>
                <a:cs typeface="Times New Roman" panose="02020603050405020304" pitchFamily="18" charset="0"/>
              </a:rPr>
              <a:t>Integrated Management</a:t>
            </a:r>
          </a:p>
          <a:p>
            <a:pPr lvl="1" algn="just">
              <a:lnSpc>
                <a:spcPct val="100000"/>
              </a:lnSpc>
            </a:pPr>
            <a:r>
              <a:rPr lang="en-US" sz="1600" dirty="0">
                <a:latin typeface="Times New Roman" panose="02020603050405020304" pitchFamily="18" charset="0"/>
                <a:cs typeface="Times New Roman" panose="02020603050405020304" pitchFamily="18" charset="0"/>
              </a:rPr>
              <a:t>Nutanix Prism Central provides a unified management interface</a:t>
            </a:r>
          </a:p>
          <a:p>
            <a:pPr lvl="1" algn="just">
              <a:lnSpc>
                <a:spcPct val="100000"/>
              </a:lnSpc>
            </a:pPr>
            <a:r>
              <a:rPr lang="en-US" sz="1600" dirty="0">
                <a:latin typeface="Times New Roman" panose="02020603050405020304" pitchFamily="18" charset="0"/>
                <a:cs typeface="Times New Roman" panose="02020603050405020304" pitchFamily="18" charset="0"/>
              </a:rPr>
              <a:t>You can manage multiple clusters across different locations from a single pane of glass</a:t>
            </a:r>
          </a:p>
          <a:p>
            <a:pPr lvl="0"/>
            <a:r>
              <a:rPr lang="en-US" sz="1900" b="1" dirty="0">
                <a:latin typeface="Times New Roman" panose="02020603050405020304" pitchFamily="18" charset="0"/>
                <a:cs typeface="Times New Roman" panose="02020603050405020304" pitchFamily="18" charset="0"/>
              </a:rPr>
              <a:t>Customer Support and Community</a:t>
            </a:r>
          </a:p>
          <a:p>
            <a:pPr lvl="1"/>
            <a:r>
              <a:rPr lang="en-US" sz="1700" dirty="0"/>
              <a:t>Nutanix provides excellent customer support and a vibrant user community</a:t>
            </a:r>
          </a:p>
          <a:p>
            <a:pPr lvl="1" algn="just">
              <a:lnSpc>
                <a:spcPct val="100000"/>
              </a:lnSpc>
            </a:pPr>
            <a:endParaRPr lang="en-US" sz="1600" dirty="0">
              <a:latin typeface="Times New Roman" panose="02020603050405020304" pitchFamily="18" charset="0"/>
              <a:cs typeface="Times New Roman" panose="02020603050405020304" pitchFamily="18" charset="0"/>
            </a:endParaRPr>
          </a:p>
          <a:p>
            <a:pPr lvl="1" algn="just">
              <a:lnSpc>
                <a:spcPct val="100000"/>
              </a:lnSpc>
            </a:pPr>
            <a:endParaRPr lang="en-US" sz="1600" dirty="0">
              <a:latin typeface="Times New Roman" panose="02020603050405020304" pitchFamily="18" charset="0"/>
              <a:cs typeface="Times New Roman" panose="02020603050405020304" pitchFamily="18" charset="0"/>
            </a:endParaRPr>
          </a:p>
        </p:txBody>
      </p:sp>
      <p:pic>
        <p:nvPicPr>
          <p:cNvPr id="6" name="Picture 5" descr="A digital balance scale using circles">
            <a:extLst>
              <a:ext uri="{FF2B5EF4-FFF2-40B4-BE49-F238E27FC236}">
                <a16:creationId xmlns:a16="http://schemas.microsoft.com/office/drawing/2014/main" id="{EBDE86A2-3F5F-C7BE-09E6-7A9D42E2E4D8}"/>
              </a:ext>
            </a:extLst>
          </p:cNvPr>
          <p:cNvPicPr>
            <a:picLocks noChangeAspect="1"/>
          </p:cNvPicPr>
          <p:nvPr/>
        </p:nvPicPr>
        <p:blipFill rotWithShape="1">
          <a:blip r:embed="rId2"/>
          <a:srcRect l="29014" r="31278" b="8"/>
          <a:stretch/>
        </p:blipFill>
        <p:spPr>
          <a:xfrm>
            <a:off x="20" y="10"/>
            <a:ext cx="4505305" cy="6857990"/>
          </a:xfrm>
          <a:prstGeom prst="rect">
            <a:avLst/>
          </a:prstGeom>
        </p:spPr>
      </p:pic>
      <p:pic>
        <p:nvPicPr>
          <p:cNvPr id="5124" name="Picture 4" descr="Simplify VDI">
            <a:extLst>
              <a:ext uri="{FF2B5EF4-FFF2-40B4-BE49-F238E27FC236}">
                <a16:creationId xmlns:a16="http://schemas.microsoft.com/office/drawing/2014/main" id="{A98D40F6-D75E-C6F4-3F0B-FA37B156B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26" y="5316718"/>
            <a:ext cx="4226092" cy="13951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5126" name="Picture 6" descr="Hyperconverged Solutions | Nutanix and Parallels RAS">
            <a:extLst>
              <a:ext uri="{FF2B5EF4-FFF2-40B4-BE49-F238E27FC236}">
                <a16:creationId xmlns:a16="http://schemas.microsoft.com/office/drawing/2014/main" id="{D015CA5B-04D4-0733-8C48-B59AB4763E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646" y="74348"/>
            <a:ext cx="4126072" cy="196781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graphicFrame>
        <p:nvGraphicFramePr>
          <p:cNvPr id="5" name="Content Placeholder">
            <a:extLst>
              <a:ext uri="{FF2B5EF4-FFF2-40B4-BE49-F238E27FC236}">
                <a16:creationId xmlns:a16="http://schemas.microsoft.com/office/drawing/2014/main" id="{A4E1DFE8-4C7C-31C6-5C09-68F27D91F221}"/>
              </a:ext>
            </a:extLst>
          </p:cNvPr>
          <p:cNvGraphicFramePr>
            <a:graphicFrameLocks/>
          </p:cNvGraphicFramePr>
          <p:nvPr>
            <p:extLst>
              <p:ext uri="{D42A27DB-BD31-4B8C-83A1-F6EECF244321}">
                <p14:modId xmlns:p14="http://schemas.microsoft.com/office/powerpoint/2010/main" val="3720028008"/>
              </p:ext>
            </p:extLst>
          </p:nvPr>
        </p:nvGraphicFramePr>
        <p:xfrm>
          <a:off x="357431" y="2309962"/>
          <a:ext cx="3667124" cy="27314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33154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080216" y="970961"/>
            <a:ext cx="6272784" cy="1206781"/>
          </a:xfrm>
        </p:spPr>
        <p:txBody>
          <a:bodyPr anchor="b">
            <a:normAutofit/>
          </a:bodyPr>
          <a:lstStyle/>
          <a:p>
            <a:r>
              <a:rPr lang="en-US" sz="5200" b="1" dirty="0">
                <a:solidFill>
                  <a:srgbClr val="FF0000"/>
                </a:solidFill>
                <a:latin typeface="Times New Roman" panose="02020603050405020304" pitchFamily="18" charset="0"/>
                <a:cs typeface="Times New Roman" panose="02020603050405020304" pitchFamily="18" charset="0"/>
              </a:rPr>
              <a:t>Licensing Models</a:t>
            </a:r>
          </a:p>
        </p:txBody>
      </p:sp>
      <p:sp>
        <p:nvSpPr>
          <p:cNvPr id="3" name="Content Placeholder"/>
          <p:cNvSpPr>
            <a:spLocks noGrp="1"/>
          </p:cNvSpPr>
          <p:nvPr>
            <p:ph idx="1"/>
          </p:nvPr>
        </p:nvSpPr>
        <p:spPr>
          <a:xfrm>
            <a:off x="5212192" y="2870509"/>
            <a:ext cx="6272784" cy="2825686"/>
          </a:xfrm>
        </p:spPr>
        <p:txBody>
          <a:bodyPr>
            <a:normAutofit/>
          </a:bodyPr>
          <a:lstStyle/>
          <a:p>
            <a:pPr lvl="0" algn="just"/>
            <a:r>
              <a:rPr lang="en-US" dirty="0">
                <a:solidFill>
                  <a:schemeClr val="tx1"/>
                </a:solidFill>
                <a:latin typeface="Times New Roman" panose="02020603050405020304" pitchFamily="18" charset="0"/>
                <a:cs typeface="Times New Roman" panose="02020603050405020304" pitchFamily="18" charset="0"/>
              </a:rPr>
              <a:t>Nutanix offers various licensing models for VDI, including per-user, per-device, or concurrent user licenses</a:t>
            </a:r>
          </a:p>
          <a:p>
            <a:pPr lvl="0" algn="just"/>
            <a:endParaRPr lang="en-US" dirty="0">
              <a:solidFill>
                <a:schemeClr val="tx1"/>
              </a:solidFill>
              <a:latin typeface="Times New Roman" panose="02020603050405020304" pitchFamily="18" charset="0"/>
              <a:cs typeface="Times New Roman" panose="02020603050405020304" pitchFamily="18" charset="0"/>
            </a:endParaRPr>
          </a:p>
          <a:p>
            <a:pPr lvl="0" algn="just"/>
            <a:r>
              <a:rPr lang="en-US" dirty="0">
                <a:solidFill>
                  <a:schemeClr val="tx1"/>
                </a:solidFill>
                <a:latin typeface="Times New Roman" panose="02020603050405020304" pitchFamily="18" charset="0"/>
                <a:cs typeface="Times New Roman" panose="02020603050405020304" pitchFamily="18" charset="0"/>
              </a:rPr>
              <a:t>Each model comes with its own set of advantages and may be tailored to fit the specific needs of your organization</a:t>
            </a:r>
          </a:p>
        </p:txBody>
      </p:sp>
      <p:pic>
        <p:nvPicPr>
          <p:cNvPr id="6" name="Picture 5" descr="Blue scheduled pillbox">
            <a:extLst>
              <a:ext uri="{FF2B5EF4-FFF2-40B4-BE49-F238E27FC236}">
                <a16:creationId xmlns:a16="http://schemas.microsoft.com/office/drawing/2014/main" id="{7D4D3387-AFF6-93C2-B108-F3C9FE258FC3}"/>
              </a:ext>
            </a:extLst>
          </p:cNvPr>
          <p:cNvPicPr>
            <a:picLocks noChangeAspect="1"/>
          </p:cNvPicPr>
          <p:nvPr/>
        </p:nvPicPr>
        <p:blipFill rotWithShape="1">
          <a:blip r:embed="rId2"/>
          <a:srcRect l="21966" r="34247" b="-3"/>
          <a:stretch/>
        </p:blipFill>
        <p:spPr>
          <a:xfrm>
            <a:off x="20" y="10"/>
            <a:ext cx="4505305" cy="6857990"/>
          </a:xfrm>
          <a:prstGeom prst="rect">
            <a:avLst/>
          </a:prstGeom>
        </p:spPr>
      </p:pic>
    </p:spTree>
    <p:extLst>
      <p:ext uri="{BB962C8B-B14F-4D97-AF65-F5344CB8AC3E}">
        <p14:creationId xmlns:p14="http://schemas.microsoft.com/office/powerpoint/2010/main" val="1907506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080216" y="1357460"/>
            <a:ext cx="6272784" cy="1253915"/>
          </a:xfrm>
        </p:spPr>
        <p:txBody>
          <a:bodyPr anchor="b">
            <a:normAutofit/>
          </a:bodyPr>
          <a:lstStyle/>
          <a:p>
            <a:r>
              <a:rPr lang="en-US" sz="5200" b="1" dirty="0">
                <a:solidFill>
                  <a:srgbClr val="FF0000"/>
                </a:solidFill>
                <a:latin typeface="Times New Roman" panose="02020603050405020304" pitchFamily="18" charset="0"/>
                <a:cs typeface="Times New Roman" panose="02020603050405020304" pitchFamily="18" charset="0"/>
              </a:rPr>
              <a:t>Cost Considerations</a:t>
            </a:r>
          </a:p>
        </p:txBody>
      </p:sp>
      <p:sp>
        <p:nvSpPr>
          <p:cNvPr id="3" name="Content Placeholder"/>
          <p:cNvSpPr>
            <a:spLocks noGrp="1"/>
          </p:cNvSpPr>
          <p:nvPr>
            <p:ph idx="1"/>
          </p:nvPr>
        </p:nvSpPr>
        <p:spPr>
          <a:xfrm>
            <a:off x="5080215" y="3351276"/>
            <a:ext cx="6392205" cy="2825686"/>
          </a:xfrm>
        </p:spPr>
        <p:txBody>
          <a:bodyPr>
            <a:normAutofit/>
          </a:bodyPr>
          <a:lstStyle/>
          <a:p>
            <a:pPr lvl="0"/>
            <a:r>
              <a:rPr lang="en-US" dirty="0">
                <a:solidFill>
                  <a:schemeClr val="tx1"/>
                </a:solidFill>
                <a:latin typeface="Times New Roman" panose="02020603050405020304" pitchFamily="18" charset="0"/>
                <a:cs typeface="Times New Roman" panose="02020603050405020304" pitchFamily="18" charset="0"/>
              </a:rPr>
              <a:t>This includes upfront hardware costs, software licensing, ongoing maintenance, and operational expenses</a:t>
            </a:r>
          </a:p>
          <a:p>
            <a:pPr marL="0" lvl="0" indent="0">
              <a:buNone/>
            </a:pPr>
            <a:endParaRPr lang="en-US" dirty="0">
              <a:solidFill>
                <a:schemeClr val="tx1"/>
              </a:solidFill>
              <a:latin typeface="Times New Roman" panose="02020603050405020304" pitchFamily="18" charset="0"/>
              <a:cs typeface="Times New Roman" panose="02020603050405020304" pitchFamily="18" charset="0"/>
            </a:endParaRPr>
          </a:p>
          <a:p>
            <a:pPr lvl="0"/>
            <a:r>
              <a:rPr lang="en-US" dirty="0">
                <a:solidFill>
                  <a:schemeClr val="tx1"/>
                </a:solidFill>
                <a:latin typeface="Times New Roman" panose="02020603050405020304" pitchFamily="18" charset="0"/>
                <a:cs typeface="Times New Roman" panose="02020603050405020304" pitchFamily="18" charset="0"/>
              </a:rPr>
              <a:t>Conduct a thorough analysis to calculate the TCO over the expected lifespan of the solution</a:t>
            </a:r>
          </a:p>
        </p:txBody>
      </p:sp>
      <p:pic>
        <p:nvPicPr>
          <p:cNvPr id="6" name="Picture 5" descr="Circuit board background">
            <a:extLst>
              <a:ext uri="{FF2B5EF4-FFF2-40B4-BE49-F238E27FC236}">
                <a16:creationId xmlns:a16="http://schemas.microsoft.com/office/drawing/2014/main" id="{BDCD94A9-C62B-EB58-04AA-1198BD32EA25}"/>
              </a:ext>
            </a:extLst>
          </p:cNvPr>
          <p:cNvPicPr>
            <a:picLocks noChangeAspect="1"/>
          </p:cNvPicPr>
          <p:nvPr/>
        </p:nvPicPr>
        <p:blipFill rotWithShape="1">
          <a:blip r:embed="rId2"/>
          <a:srcRect l="14225" r="42153" b="7"/>
          <a:stretch/>
        </p:blipFill>
        <p:spPr>
          <a:xfrm>
            <a:off x="20" y="10"/>
            <a:ext cx="4505305" cy="6857990"/>
          </a:xfrm>
          <a:prstGeom prst="rect">
            <a:avLst/>
          </a:prstGeom>
        </p:spPr>
      </p:pic>
    </p:spTree>
    <p:extLst>
      <p:ext uri="{BB962C8B-B14F-4D97-AF65-F5344CB8AC3E}">
        <p14:creationId xmlns:p14="http://schemas.microsoft.com/office/powerpoint/2010/main" val="3556399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551090" y="385320"/>
            <a:ext cx="4271174" cy="1112513"/>
          </a:xfrm>
        </p:spPr>
        <p:txBody>
          <a:bodyPr anchor="b">
            <a:normAutofit/>
          </a:bodyPr>
          <a:lstStyle/>
          <a:p>
            <a:r>
              <a:rPr lang="en-US" sz="5200" b="1" dirty="0">
                <a:solidFill>
                  <a:srgbClr val="FF0000"/>
                </a:solidFill>
                <a:latin typeface="Times New Roman" panose="02020603050405020304" pitchFamily="18" charset="0"/>
                <a:cs typeface="Times New Roman" panose="02020603050405020304" pitchFamily="18" charset="0"/>
              </a:rPr>
              <a:t>Conclusion</a:t>
            </a:r>
          </a:p>
        </p:txBody>
      </p:sp>
      <p:sp>
        <p:nvSpPr>
          <p:cNvPr id="3" name="Content Placeholder"/>
          <p:cNvSpPr>
            <a:spLocks noGrp="1"/>
          </p:cNvSpPr>
          <p:nvPr>
            <p:ph idx="1"/>
          </p:nvPr>
        </p:nvSpPr>
        <p:spPr>
          <a:xfrm>
            <a:off x="4806839" y="2238912"/>
            <a:ext cx="6882398" cy="3228633"/>
          </a:xfrm>
        </p:spPr>
        <p:txBody>
          <a:bodyPr>
            <a:normAutofit/>
          </a:bodyPr>
          <a:lstStyle/>
          <a:p>
            <a:pPr lvl="0"/>
            <a:r>
              <a:rPr lang="en-US" dirty="0">
                <a:solidFill>
                  <a:schemeClr val="tx1"/>
                </a:solidFill>
                <a:latin typeface="Times New Roman" panose="02020603050405020304" pitchFamily="18" charset="0"/>
                <a:cs typeface="Times New Roman" panose="02020603050405020304" pitchFamily="18" charset="0"/>
              </a:rPr>
              <a:t>Virtual Desktop Infrastructure benefits your security, continuity, and accessibility needs. Your IT department will appreciate the level of security and central management. Your employees will love the ease of access, anywhere and on any device. As opposed to the on-premise solutions of the past, a hosted solution is cheaper and does not come with any upfront fees, while the hardware behind it can support even graphically intensive workloads.</a:t>
            </a:r>
          </a:p>
        </p:txBody>
      </p:sp>
      <p:pic>
        <p:nvPicPr>
          <p:cNvPr id="6" name="Picture 5" descr="Circuit board background">
            <a:extLst>
              <a:ext uri="{FF2B5EF4-FFF2-40B4-BE49-F238E27FC236}">
                <a16:creationId xmlns:a16="http://schemas.microsoft.com/office/drawing/2014/main" id="{753BC2A7-CA0B-9BDF-0F7E-D9D642BAE5E5}"/>
              </a:ext>
            </a:extLst>
          </p:cNvPr>
          <p:cNvPicPr>
            <a:picLocks noChangeAspect="1"/>
          </p:cNvPicPr>
          <p:nvPr/>
        </p:nvPicPr>
        <p:blipFill rotWithShape="1">
          <a:blip r:embed="rId2"/>
          <a:srcRect l="14225" r="42153" b="7"/>
          <a:stretch/>
        </p:blipFill>
        <p:spPr>
          <a:xfrm>
            <a:off x="20" y="10"/>
            <a:ext cx="4505305" cy="6857990"/>
          </a:xfrm>
          <a:prstGeom prst="rect">
            <a:avLst/>
          </a:prstGeom>
        </p:spPr>
      </p:pic>
      <p:pic>
        <p:nvPicPr>
          <p:cNvPr id="6148" name="Picture 4" descr="What Is Virtual Desktop Infrastructure (VDI)? - Cisco">
            <a:extLst>
              <a:ext uri="{FF2B5EF4-FFF2-40B4-BE49-F238E27FC236}">
                <a16:creationId xmlns:a16="http://schemas.microsoft.com/office/drawing/2014/main" id="{C9EADBEE-C058-DEBF-C27C-911E424AB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15" y="385320"/>
            <a:ext cx="4298622" cy="25935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6150" name="Picture 6" descr="The How to Build A Windows Virtual Desktop (VDI) Experience Properly Cheat  Sheet - JasonSamuel.com">
            <a:extLst>
              <a:ext uri="{FF2B5EF4-FFF2-40B4-BE49-F238E27FC236}">
                <a16:creationId xmlns:a16="http://schemas.microsoft.com/office/drawing/2014/main" id="{D99548EC-5DC3-4CF2-A498-53CC8AE459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15" y="2978869"/>
            <a:ext cx="4298622" cy="34896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826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arrows going to the red target">
            <a:extLst>
              <a:ext uri="{FF2B5EF4-FFF2-40B4-BE49-F238E27FC236}">
                <a16:creationId xmlns:a16="http://schemas.microsoft.com/office/drawing/2014/main" id="{F0816190-A376-AF67-6807-26D7E026F3B1}"/>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2" name="Title"/>
          <p:cNvSpPr>
            <a:spLocks noGrp="1"/>
          </p:cNvSpPr>
          <p:nvPr>
            <p:ph type="ctrTitle"/>
          </p:nvPr>
        </p:nvSpPr>
        <p:spPr>
          <a:xfrm>
            <a:off x="2540702" y="4402318"/>
            <a:ext cx="7110596" cy="1083676"/>
          </a:xfrm>
        </p:spPr>
        <p:txBody>
          <a:bodyPr anchor="b">
            <a:normAutofit/>
          </a:bodyPr>
          <a:lstStyle/>
          <a:p>
            <a:r>
              <a:rPr lang="en-US" sz="3700" dirty="0">
                <a:solidFill>
                  <a:srgbClr val="FF0000"/>
                </a:solidFill>
                <a:latin typeface="Times New Roman" panose="02020603050405020304" pitchFamily="18" charset="0"/>
                <a:cs typeface="Times New Roman" panose="02020603050405020304" pitchFamily="18" charset="0"/>
              </a:rPr>
              <a:t>CONVERGENCE IT SOLUTIONS</a:t>
            </a:r>
          </a:p>
        </p:txBody>
      </p:sp>
      <p:sp>
        <p:nvSpPr>
          <p:cNvPr id="3" name="文本框 2">
            <a:extLst>
              <a:ext uri="{FF2B5EF4-FFF2-40B4-BE49-F238E27FC236}">
                <a16:creationId xmlns:a16="http://schemas.microsoft.com/office/drawing/2014/main" id="{E98C8A02-682F-64A5-DBE9-4BD91532E1D8}"/>
              </a:ext>
            </a:extLst>
          </p:cNvPr>
          <p:cNvSpPr/>
          <p:nvPr/>
        </p:nvSpPr>
        <p:spPr>
          <a:xfrm>
            <a:off x="751992" y="2077783"/>
            <a:ext cx="707666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tabLst>
                <a:tab pos="0" algn="l"/>
              </a:tabLst>
            </a:pPr>
            <a:r>
              <a:rPr lang="en-US" sz="6000" b="1" i="1" strike="noStrike" spc="-1" dirty="0">
                <a:solidFill>
                  <a:srgbClr val="FF0000"/>
                </a:solidFill>
                <a:latin typeface="Times New Roman" panose="02020603050405020304" pitchFamily="18" charset="0"/>
                <a:ea typeface="宋体"/>
                <a:cs typeface="Times New Roman" panose="02020603050405020304" pitchFamily="18" charset="0"/>
              </a:rPr>
              <a:t>THANK YOU</a:t>
            </a:r>
          </a:p>
        </p:txBody>
      </p:sp>
      <p:grpSp>
        <p:nvGrpSpPr>
          <p:cNvPr id="6" name="Group 7">
            <a:extLst>
              <a:ext uri="{FF2B5EF4-FFF2-40B4-BE49-F238E27FC236}">
                <a16:creationId xmlns:a16="http://schemas.microsoft.com/office/drawing/2014/main" id="{86FD577C-C81B-C013-A8EB-E8E5B676F977}"/>
              </a:ext>
            </a:extLst>
          </p:cNvPr>
          <p:cNvGrpSpPr>
            <a:grpSpLocks/>
          </p:cNvGrpSpPr>
          <p:nvPr/>
        </p:nvGrpSpPr>
        <p:grpSpPr bwMode="auto">
          <a:xfrm>
            <a:off x="8993447" y="1141462"/>
            <a:ext cx="2959741" cy="3788757"/>
            <a:chOff x="0" y="0"/>
            <a:chExt cx="4668" cy="5257"/>
          </a:xfrm>
        </p:grpSpPr>
        <p:pic>
          <p:nvPicPr>
            <p:cNvPr id="7" name="Picture 6">
              <a:extLst>
                <a:ext uri="{FF2B5EF4-FFF2-40B4-BE49-F238E27FC236}">
                  <a16:creationId xmlns:a16="http://schemas.microsoft.com/office/drawing/2014/main" id="{BA86F78D-59A4-08A1-C6BD-E79709613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20" cy="192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Picture 10">
              <a:extLst>
                <a:ext uri="{FF2B5EF4-FFF2-40B4-BE49-F238E27FC236}">
                  <a16:creationId xmlns:a16="http://schemas.microsoft.com/office/drawing/2014/main" id="{A43D15F0-780D-E3BF-2D29-EC77352848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 y="934"/>
              <a:ext cx="3921" cy="432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1" name="Picture 9">
              <a:extLst>
                <a:ext uri="{FF2B5EF4-FFF2-40B4-BE49-F238E27FC236}">
                  <a16:creationId xmlns:a16="http://schemas.microsoft.com/office/drawing/2014/main" id="{DD647792-564D-6FAD-E5DB-E7F7E7633B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 y="2105"/>
              <a:ext cx="2745" cy="11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2" name="AutoShape 8">
              <a:extLst>
                <a:ext uri="{FF2B5EF4-FFF2-40B4-BE49-F238E27FC236}">
                  <a16:creationId xmlns:a16="http://schemas.microsoft.com/office/drawing/2014/main" id="{682803C7-89AE-8FFF-F46F-0BBDBCAE1ED5}"/>
                </a:ext>
              </a:extLst>
            </p:cNvPr>
            <p:cNvSpPr>
              <a:spLocks/>
            </p:cNvSpPr>
            <p:nvPr/>
          </p:nvSpPr>
          <p:spPr bwMode="auto">
            <a:xfrm>
              <a:off x="602" y="790"/>
              <a:ext cx="3465" cy="3460"/>
            </a:xfrm>
            <a:custGeom>
              <a:avLst/>
              <a:gdLst>
                <a:gd name="T0" fmla="+- 0 2630 603"/>
                <a:gd name="T1" fmla="*/ T0 w 3465"/>
                <a:gd name="T2" fmla="+- 0 810 790"/>
                <a:gd name="T3" fmla="*/ 810 h 3460"/>
                <a:gd name="T4" fmla="+- 0 1565 603"/>
                <a:gd name="T5" fmla="*/ T4 w 3465"/>
                <a:gd name="T6" fmla="+- 0 4070 790"/>
                <a:gd name="T7" fmla="*/ 4070 h 3460"/>
                <a:gd name="T8" fmla="+- 0 1268 603"/>
                <a:gd name="T9" fmla="*/ T8 w 3465"/>
                <a:gd name="T10" fmla="+- 0 3870 790"/>
                <a:gd name="T11" fmla="*/ 3870 h 3460"/>
                <a:gd name="T12" fmla="+- 0 1016 603"/>
                <a:gd name="T13" fmla="*/ T12 w 3465"/>
                <a:gd name="T14" fmla="+- 0 3630 790"/>
                <a:gd name="T15" fmla="*/ 3630 h 3460"/>
                <a:gd name="T16" fmla="+- 0 816 603"/>
                <a:gd name="T17" fmla="*/ T16 w 3465"/>
                <a:gd name="T18" fmla="+- 0 3350 790"/>
                <a:gd name="T19" fmla="*/ 3350 h 3460"/>
                <a:gd name="T20" fmla="+- 0 678 603"/>
                <a:gd name="T21" fmla="*/ T20 w 3465"/>
                <a:gd name="T22" fmla="+- 0 3010 790"/>
                <a:gd name="T23" fmla="*/ 3010 h 3460"/>
                <a:gd name="T24" fmla="+- 0 609 603"/>
                <a:gd name="T25" fmla="*/ T24 w 3465"/>
                <a:gd name="T26" fmla="+- 0 2670 790"/>
                <a:gd name="T27" fmla="*/ 2670 h 3460"/>
                <a:gd name="T28" fmla="+- 0 617 603"/>
                <a:gd name="T29" fmla="*/ T28 w 3465"/>
                <a:gd name="T30" fmla="+- 0 2290 790"/>
                <a:gd name="T31" fmla="*/ 2290 h 3460"/>
                <a:gd name="T32" fmla="+- 0 700 603"/>
                <a:gd name="T33" fmla="*/ T32 w 3465"/>
                <a:gd name="T34" fmla="+- 0 1930 790"/>
                <a:gd name="T35" fmla="*/ 1930 h 3460"/>
                <a:gd name="T36" fmla="+- 0 851 603"/>
                <a:gd name="T37" fmla="*/ T36 w 3465"/>
                <a:gd name="T38" fmla="+- 0 1610 790"/>
                <a:gd name="T39" fmla="*/ 1610 h 3460"/>
                <a:gd name="T40" fmla="+- 0 1062 603"/>
                <a:gd name="T41" fmla="*/ T40 w 3465"/>
                <a:gd name="T42" fmla="+- 0 1330 790"/>
                <a:gd name="T43" fmla="*/ 1330 h 3460"/>
                <a:gd name="T44" fmla="+- 0 1324 603"/>
                <a:gd name="T45" fmla="*/ T44 w 3465"/>
                <a:gd name="T46" fmla="+- 0 1110 790"/>
                <a:gd name="T47" fmla="*/ 1110 h 3460"/>
                <a:gd name="T48" fmla="+- 0 1629 603"/>
                <a:gd name="T49" fmla="*/ T48 w 3465"/>
                <a:gd name="T50" fmla="+- 0 930 790"/>
                <a:gd name="T51" fmla="*/ 930 h 3460"/>
                <a:gd name="T52" fmla="+- 0 2909 603"/>
                <a:gd name="T53" fmla="*/ T52 w 3465"/>
                <a:gd name="T54" fmla="+- 0 870 790"/>
                <a:gd name="T55" fmla="*/ 870 h 3460"/>
                <a:gd name="T56" fmla="+- 0 1627 603"/>
                <a:gd name="T57" fmla="*/ T56 w 3465"/>
                <a:gd name="T58" fmla="+- 0 1070 790"/>
                <a:gd name="T59" fmla="*/ 1070 h 3460"/>
                <a:gd name="T60" fmla="+- 0 1328 603"/>
                <a:gd name="T61" fmla="*/ T60 w 3465"/>
                <a:gd name="T62" fmla="+- 0 1250 790"/>
                <a:gd name="T63" fmla="*/ 1250 h 3460"/>
                <a:gd name="T64" fmla="+- 0 1078 603"/>
                <a:gd name="T65" fmla="*/ T64 w 3465"/>
                <a:gd name="T66" fmla="+- 0 1510 790"/>
                <a:gd name="T67" fmla="*/ 1510 h 3460"/>
                <a:gd name="T68" fmla="+- 0 888 603"/>
                <a:gd name="T69" fmla="*/ T68 w 3465"/>
                <a:gd name="T70" fmla="+- 0 1810 790"/>
                <a:gd name="T71" fmla="*/ 1810 h 3460"/>
                <a:gd name="T72" fmla="+- 0 766 603"/>
                <a:gd name="T73" fmla="*/ T72 w 3465"/>
                <a:gd name="T74" fmla="+- 0 2150 790"/>
                <a:gd name="T75" fmla="*/ 2150 h 3460"/>
                <a:gd name="T76" fmla="+- 0 724 603"/>
                <a:gd name="T77" fmla="*/ T76 w 3465"/>
                <a:gd name="T78" fmla="+- 0 2510 790"/>
                <a:gd name="T79" fmla="*/ 2510 h 3460"/>
                <a:gd name="T80" fmla="+- 0 766 603"/>
                <a:gd name="T81" fmla="*/ T80 w 3465"/>
                <a:gd name="T82" fmla="+- 0 2890 790"/>
                <a:gd name="T83" fmla="*/ 2890 h 3460"/>
                <a:gd name="T84" fmla="+- 0 888 603"/>
                <a:gd name="T85" fmla="*/ T84 w 3465"/>
                <a:gd name="T86" fmla="+- 0 3230 790"/>
                <a:gd name="T87" fmla="*/ 3230 h 3460"/>
                <a:gd name="T88" fmla="+- 0 1078 603"/>
                <a:gd name="T89" fmla="*/ T88 w 3465"/>
                <a:gd name="T90" fmla="+- 0 3510 790"/>
                <a:gd name="T91" fmla="*/ 3510 h 3460"/>
                <a:gd name="T92" fmla="+- 0 1328 603"/>
                <a:gd name="T93" fmla="*/ T92 w 3465"/>
                <a:gd name="T94" fmla="+- 0 3770 790"/>
                <a:gd name="T95" fmla="*/ 3770 h 3460"/>
                <a:gd name="T96" fmla="+- 0 1627 603"/>
                <a:gd name="T97" fmla="*/ T96 w 3465"/>
                <a:gd name="T98" fmla="+- 0 3950 790"/>
                <a:gd name="T99" fmla="*/ 3950 h 3460"/>
                <a:gd name="T100" fmla="+- 0 2038 603"/>
                <a:gd name="T101" fmla="*/ T100 w 3465"/>
                <a:gd name="T102" fmla="+- 0 4090 790"/>
                <a:gd name="T103" fmla="*/ 4090 h 3460"/>
                <a:gd name="T104" fmla="+- 0 2702 603"/>
                <a:gd name="T105" fmla="*/ T104 w 3465"/>
                <a:gd name="T106" fmla="+- 0 4210 790"/>
                <a:gd name="T107" fmla="*/ 4210 h 3460"/>
                <a:gd name="T108" fmla="+- 0 2632 603"/>
                <a:gd name="T109" fmla="*/ T108 w 3465"/>
                <a:gd name="T110" fmla="+- 0 4090 790"/>
                <a:gd name="T111" fmla="*/ 4090 h 3460"/>
                <a:gd name="T112" fmla="+- 0 3043 603"/>
                <a:gd name="T113" fmla="*/ T112 w 3465"/>
                <a:gd name="T114" fmla="+- 0 3950 790"/>
                <a:gd name="T115" fmla="*/ 3950 h 3460"/>
                <a:gd name="T116" fmla="+- 0 3342 603"/>
                <a:gd name="T117" fmla="*/ T116 w 3465"/>
                <a:gd name="T118" fmla="+- 0 3770 790"/>
                <a:gd name="T119" fmla="*/ 3770 h 3460"/>
                <a:gd name="T120" fmla="+- 0 3592 603"/>
                <a:gd name="T121" fmla="*/ T120 w 3465"/>
                <a:gd name="T122" fmla="+- 0 3510 790"/>
                <a:gd name="T123" fmla="*/ 3510 h 3460"/>
                <a:gd name="T124" fmla="+- 0 3782 603"/>
                <a:gd name="T125" fmla="*/ T124 w 3465"/>
                <a:gd name="T126" fmla="+- 0 3230 790"/>
                <a:gd name="T127" fmla="*/ 3230 h 3460"/>
                <a:gd name="T128" fmla="+- 0 3904 603"/>
                <a:gd name="T129" fmla="*/ T128 w 3465"/>
                <a:gd name="T130" fmla="+- 0 2890 790"/>
                <a:gd name="T131" fmla="*/ 2890 h 3460"/>
                <a:gd name="T132" fmla="+- 0 3946 603"/>
                <a:gd name="T133" fmla="*/ T132 w 3465"/>
                <a:gd name="T134" fmla="+- 0 2510 790"/>
                <a:gd name="T135" fmla="*/ 2510 h 3460"/>
                <a:gd name="T136" fmla="+- 0 3904 603"/>
                <a:gd name="T137" fmla="*/ T136 w 3465"/>
                <a:gd name="T138" fmla="+- 0 2150 790"/>
                <a:gd name="T139" fmla="*/ 2150 h 3460"/>
                <a:gd name="T140" fmla="+- 0 3782 603"/>
                <a:gd name="T141" fmla="*/ T140 w 3465"/>
                <a:gd name="T142" fmla="+- 0 1810 790"/>
                <a:gd name="T143" fmla="*/ 1810 h 3460"/>
                <a:gd name="T144" fmla="+- 0 3592 603"/>
                <a:gd name="T145" fmla="*/ T144 w 3465"/>
                <a:gd name="T146" fmla="+- 0 1510 790"/>
                <a:gd name="T147" fmla="*/ 1510 h 3460"/>
                <a:gd name="T148" fmla="+- 0 3342 603"/>
                <a:gd name="T149" fmla="*/ T148 w 3465"/>
                <a:gd name="T150" fmla="+- 0 1250 790"/>
                <a:gd name="T151" fmla="*/ 1250 h 3460"/>
                <a:gd name="T152" fmla="+- 0 3043 603"/>
                <a:gd name="T153" fmla="*/ T152 w 3465"/>
                <a:gd name="T154" fmla="+- 0 1070 790"/>
                <a:gd name="T155" fmla="*/ 1070 h 3460"/>
                <a:gd name="T156" fmla="+- 0 3041 603"/>
                <a:gd name="T157" fmla="*/ T156 w 3465"/>
                <a:gd name="T158" fmla="+- 0 930 790"/>
                <a:gd name="T159" fmla="*/ 930 h 3460"/>
                <a:gd name="T160" fmla="+- 0 3346 603"/>
                <a:gd name="T161" fmla="*/ T160 w 3465"/>
                <a:gd name="T162" fmla="+- 0 1110 790"/>
                <a:gd name="T163" fmla="*/ 1110 h 3460"/>
                <a:gd name="T164" fmla="+- 0 3608 603"/>
                <a:gd name="T165" fmla="*/ T164 w 3465"/>
                <a:gd name="T166" fmla="+- 0 1330 790"/>
                <a:gd name="T167" fmla="*/ 1330 h 3460"/>
                <a:gd name="T168" fmla="+- 0 3819 603"/>
                <a:gd name="T169" fmla="*/ T168 w 3465"/>
                <a:gd name="T170" fmla="+- 0 1610 790"/>
                <a:gd name="T171" fmla="*/ 1610 h 3460"/>
                <a:gd name="T172" fmla="+- 0 3970 603"/>
                <a:gd name="T173" fmla="*/ T172 w 3465"/>
                <a:gd name="T174" fmla="+- 0 1930 790"/>
                <a:gd name="T175" fmla="*/ 1930 h 3460"/>
                <a:gd name="T176" fmla="+- 0 4053 603"/>
                <a:gd name="T177" fmla="*/ T176 w 3465"/>
                <a:gd name="T178" fmla="+- 0 2290 790"/>
                <a:gd name="T179" fmla="*/ 2290 h 3460"/>
                <a:gd name="T180" fmla="+- 0 4061 603"/>
                <a:gd name="T181" fmla="*/ T180 w 3465"/>
                <a:gd name="T182" fmla="+- 0 2670 790"/>
                <a:gd name="T183" fmla="*/ 2670 h 3460"/>
                <a:gd name="T184" fmla="+- 0 3992 603"/>
                <a:gd name="T185" fmla="*/ T184 w 3465"/>
                <a:gd name="T186" fmla="+- 0 3010 790"/>
                <a:gd name="T187" fmla="*/ 3010 h 3460"/>
                <a:gd name="T188" fmla="+- 0 3854 603"/>
                <a:gd name="T189" fmla="*/ T188 w 3465"/>
                <a:gd name="T190" fmla="+- 0 3350 790"/>
                <a:gd name="T191" fmla="*/ 3350 h 3460"/>
                <a:gd name="T192" fmla="+- 0 3655 603"/>
                <a:gd name="T193" fmla="*/ T192 w 3465"/>
                <a:gd name="T194" fmla="+- 0 3630 790"/>
                <a:gd name="T195" fmla="*/ 3630 h 3460"/>
                <a:gd name="T196" fmla="+- 0 3402 603"/>
                <a:gd name="T197" fmla="*/ T196 w 3465"/>
                <a:gd name="T198" fmla="+- 0 3870 790"/>
                <a:gd name="T199" fmla="*/ 3870 h 3460"/>
                <a:gd name="T200" fmla="+- 0 3105 603"/>
                <a:gd name="T201" fmla="*/ T200 w 3465"/>
                <a:gd name="T202" fmla="+- 0 4070 790"/>
                <a:gd name="T203" fmla="*/ 4070 h 3460"/>
                <a:gd name="T204" fmla="+- 0 2040 603"/>
                <a:gd name="T205" fmla="*/ T204 w 3465"/>
                <a:gd name="T206" fmla="+- 0 4210 790"/>
                <a:gd name="T207" fmla="*/ 4210 h 3460"/>
                <a:gd name="T208" fmla="+- 0 2186 603"/>
                <a:gd name="T209" fmla="*/ T208 w 3465"/>
                <a:gd name="T210" fmla="+- 0 4230 790"/>
                <a:gd name="T211" fmla="*/ 4230 h 346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Lst>
              <a:rect l="0" t="0" r="r" b="b"/>
              <a:pathLst>
                <a:path w="3465" h="3460">
                  <a:moveTo>
                    <a:pt x="2027" y="20"/>
                  </a:moveTo>
                  <a:lnTo>
                    <a:pt x="1437" y="20"/>
                  </a:lnTo>
                  <a:lnTo>
                    <a:pt x="1509" y="0"/>
                  </a:lnTo>
                  <a:lnTo>
                    <a:pt x="1955" y="0"/>
                  </a:lnTo>
                  <a:lnTo>
                    <a:pt x="2027" y="20"/>
                  </a:lnTo>
                  <a:close/>
                  <a:moveTo>
                    <a:pt x="2099" y="3420"/>
                  </a:moveTo>
                  <a:lnTo>
                    <a:pt x="1366" y="3420"/>
                  </a:lnTo>
                  <a:lnTo>
                    <a:pt x="1091" y="3340"/>
                  </a:lnTo>
                  <a:lnTo>
                    <a:pt x="1026" y="3300"/>
                  </a:lnTo>
                  <a:lnTo>
                    <a:pt x="962" y="3280"/>
                  </a:lnTo>
                  <a:lnTo>
                    <a:pt x="899" y="3240"/>
                  </a:lnTo>
                  <a:lnTo>
                    <a:pt x="838" y="3200"/>
                  </a:lnTo>
                  <a:lnTo>
                    <a:pt x="779" y="3160"/>
                  </a:lnTo>
                  <a:lnTo>
                    <a:pt x="721" y="3120"/>
                  </a:lnTo>
                  <a:lnTo>
                    <a:pt x="665" y="3080"/>
                  </a:lnTo>
                  <a:lnTo>
                    <a:pt x="611" y="3040"/>
                  </a:lnTo>
                  <a:lnTo>
                    <a:pt x="558" y="3000"/>
                  </a:lnTo>
                  <a:lnTo>
                    <a:pt x="508" y="2940"/>
                  </a:lnTo>
                  <a:lnTo>
                    <a:pt x="459" y="2900"/>
                  </a:lnTo>
                  <a:lnTo>
                    <a:pt x="413" y="2840"/>
                  </a:lnTo>
                  <a:lnTo>
                    <a:pt x="368" y="2780"/>
                  </a:lnTo>
                  <a:lnTo>
                    <a:pt x="326" y="2740"/>
                  </a:lnTo>
                  <a:lnTo>
                    <a:pt x="286" y="2680"/>
                  </a:lnTo>
                  <a:lnTo>
                    <a:pt x="248" y="2620"/>
                  </a:lnTo>
                  <a:lnTo>
                    <a:pt x="213" y="2560"/>
                  </a:lnTo>
                  <a:lnTo>
                    <a:pt x="180" y="2500"/>
                  </a:lnTo>
                  <a:lnTo>
                    <a:pt x="150" y="2420"/>
                  </a:lnTo>
                  <a:lnTo>
                    <a:pt x="122" y="2360"/>
                  </a:lnTo>
                  <a:lnTo>
                    <a:pt x="97" y="2300"/>
                  </a:lnTo>
                  <a:lnTo>
                    <a:pt x="75" y="2220"/>
                  </a:lnTo>
                  <a:lnTo>
                    <a:pt x="55" y="2160"/>
                  </a:lnTo>
                  <a:lnTo>
                    <a:pt x="39" y="2080"/>
                  </a:lnTo>
                  <a:lnTo>
                    <a:pt x="25" y="2020"/>
                  </a:lnTo>
                  <a:lnTo>
                    <a:pt x="14" y="1940"/>
                  </a:lnTo>
                  <a:lnTo>
                    <a:pt x="6" y="1880"/>
                  </a:lnTo>
                  <a:lnTo>
                    <a:pt x="1" y="1800"/>
                  </a:lnTo>
                  <a:lnTo>
                    <a:pt x="0" y="1720"/>
                  </a:lnTo>
                  <a:lnTo>
                    <a:pt x="1" y="1640"/>
                  </a:lnTo>
                  <a:lnTo>
                    <a:pt x="6" y="1580"/>
                  </a:lnTo>
                  <a:lnTo>
                    <a:pt x="14" y="1500"/>
                  </a:lnTo>
                  <a:lnTo>
                    <a:pt x="25" y="1420"/>
                  </a:lnTo>
                  <a:lnTo>
                    <a:pt x="39" y="1360"/>
                  </a:lnTo>
                  <a:lnTo>
                    <a:pt x="55" y="1280"/>
                  </a:lnTo>
                  <a:lnTo>
                    <a:pt x="75" y="1220"/>
                  </a:lnTo>
                  <a:lnTo>
                    <a:pt x="97" y="1140"/>
                  </a:lnTo>
                  <a:lnTo>
                    <a:pt x="122" y="1080"/>
                  </a:lnTo>
                  <a:lnTo>
                    <a:pt x="150" y="1020"/>
                  </a:lnTo>
                  <a:lnTo>
                    <a:pt x="180" y="960"/>
                  </a:lnTo>
                  <a:lnTo>
                    <a:pt x="213" y="880"/>
                  </a:lnTo>
                  <a:lnTo>
                    <a:pt x="248" y="820"/>
                  </a:lnTo>
                  <a:lnTo>
                    <a:pt x="286" y="760"/>
                  </a:lnTo>
                  <a:lnTo>
                    <a:pt x="326" y="720"/>
                  </a:lnTo>
                  <a:lnTo>
                    <a:pt x="368" y="660"/>
                  </a:lnTo>
                  <a:lnTo>
                    <a:pt x="413" y="600"/>
                  </a:lnTo>
                  <a:lnTo>
                    <a:pt x="459" y="540"/>
                  </a:lnTo>
                  <a:lnTo>
                    <a:pt x="508" y="500"/>
                  </a:lnTo>
                  <a:lnTo>
                    <a:pt x="558" y="440"/>
                  </a:lnTo>
                  <a:lnTo>
                    <a:pt x="611" y="400"/>
                  </a:lnTo>
                  <a:lnTo>
                    <a:pt x="665" y="360"/>
                  </a:lnTo>
                  <a:lnTo>
                    <a:pt x="721" y="320"/>
                  </a:lnTo>
                  <a:lnTo>
                    <a:pt x="779" y="280"/>
                  </a:lnTo>
                  <a:lnTo>
                    <a:pt x="838" y="240"/>
                  </a:lnTo>
                  <a:lnTo>
                    <a:pt x="899" y="200"/>
                  </a:lnTo>
                  <a:lnTo>
                    <a:pt x="962" y="180"/>
                  </a:lnTo>
                  <a:lnTo>
                    <a:pt x="1026" y="140"/>
                  </a:lnTo>
                  <a:lnTo>
                    <a:pt x="1091" y="120"/>
                  </a:lnTo>
                  <a:lnTo>
                    <a:pt x="1158" y="80"/>
                  </a:lnTo>
                  <a:lnTo>
                    <a:pt x="1366" y="20"/>
                  </a:lnTo>
                  <a:lnTo>
                    <a:pt x="2099" y="20"/>
                  </a:lnTo>
                  <a:lnTo>
                    <a:pt x="2306" y="80"/>
                  </a:lnTo>
                  <a:lnTo>
                    <a:pt x="2373" y="120"/>
                  </a:lnTo>
                  <a:lnTo>
                    <a:pt x="1508" y="120"/>
                  </a:lnTo>
                  <a:lnTo>
                    <a:pt x="1223" y="200"/>
                  </a:lnTo>
                  <a:lnTo>
                    <a:pt x="1089" y="240"/>
                  </a:lnTo>
                  <a:lnTo>
                    <a:pt x="1024" y="280"/>
                  </a:lnTo>
                  <a:lnTo>
                    <a:pt x="961" y="300"/>
                  </a:lnTo>
                  <a:lnTo>
                    <a:pt x="899" y="340"/>
                  </a:lnTo>
                  <a:lnTo>
                    <a:pt x="839" y="380"/>
                  </a:lnTo>
                  <a:lnTo>
                    <a:pt x="781" y="420"/>
                  </a:lnTo>
                  <a:lnTo>
                    <a:pt x="725" y="460"/>
                  </a:lnTo>
                  <a:lnTo>
                    <a:pt x="671" y="520"/>
                  </a:lnTo>
                  <a:lnTo>
                    <a:pt x="618" y="560"/>
                  </a:lnTo>
                  <a:lnTo>
                    <a:pt x="568" y="600"/>
                  </a:lnTo>
                  <a:lnTo>
                    <a:pt x="521" y="660"/>
                  </a:lnTo>
                  <a:lnTo>
                    <a:pt x="475" y="720"/>
                  </a:lnTo>
                  <a:lnTo>
                    <a:pt x="432" y="780"/>
                  </a:lnTo>
                  <a:lnTo>
                    <a:pt x="391" y="820"/>
                  </a:lnTo>
                  <a:lnTo>
                    <a:pt x="353" y="880"/>
                  </a:lnTo>
                  <a:lnTo>
                    <a:pt x="318" y="960"/>
                  </a:lnTo>
                  <a:lnTo>
                    <a:pt x="285" y="1020"/>
                  </a:lnTo>
                  <a:lnTo>
                    <a:pt x="255" y="1080"/>
                  </a:lnTo>
                  <a:lnTo>
                    <a:pt x="227" y="1140"/>
                  </a:lnTo>
                  <a:lnTo>
                    <a:pt x="203" y="1220"/>
                  </a:lnTo>
                  <a:lnTo>
                    <a:pt x="182" y="1280"/>
                  </a:lnTo>
                  <a:lnTo>
                    <a:pt x="163" y="1360"/>
                  </a:lnTo>
                  <a:lnTo>
                    <a:pt x="148" y="1420"/>
                  </a:lnTo>
                  <a:lnTo>
                    <a:pt x="136" y="1500"/>
                  </a:lnTo>
                  <a:lnTo>
                    <a:pt x="128" y="1580"/>
                  </a:lnTo>
                  <a:lnTo>
                    <a:pt x="122" y="1640"/>
                  </a:lnTo>
                  <a:lnTo>
                    <a:pt x="121" y="1720"/>
                  </a:lnTo>
                  <a:lnTo>
                    <a:pt x="122" y="1800"/>
                  </a:lnTo>
                  <a:lnTo>
                    <a:pt x="128" y="1880"/>
                  </a:lnTo>
                  <a:lnTo>
                    <a:pt x="136" y="1940"/>
                  </a:lnTo>
                  <a:lnTo>
                    <a:pt x="148" y="2020"/>
                  </a:lnTo>
                  <a:lnTo>
                    <a:pt x="163" y="2100"/>
                  </a:lnTo>
                  <a:lnTo>
                    <a:pt x="182" y="2160"/>
                  </a:lnTo>
                  <a:lnTo>
                    <a:pt x="203" y="2240"/>
                  </a:lnTo>
                  <a:lnTo>
                    <a:pt x="227" y="2300"/>
                  </a:lnTo>
                  <a:lnTo>
                    <a:pt x="255" y="2360"/>
                  </a:lnTo>
                  <a:lnTo>
                    <a:pt x="285" y="2440"/>
                  </a:lnTo>
                  <a:lnTo>
                    <a:pt x="318" y="2500"/>
                  </a:lnTo>
                  <a:lnTo>
                    <a:pt x="353" y="2560"/>
                  </a:lnTo>
                  <a:lnTo>
                    <a:pt x="391" y="2620"/>
                  </a:lnTo>
                  <a:lnTo>
                    <a:pt x="432" y="2680"/>
                  </a:lnTo>
                  <a:lnTo>
                    <a:pt x="475" y="2720"/>
                  </a:lnTo>
                  <a:lnTo>
                    <a:pt x="521" y="2780"/>
                  </a:lnTo>
                  <a:lnTo>
                    <a:pt x="568" y="2840"/>
                  </a:lnTo>
                  <a:lnTo>
                    <a:pt x="618" y="2880"/>
                  </a:lnTo>
                  <a:lnTo>
                    <a:pt x="671" y="2940"/>
                  </a:lnTo>
                  <a:lnTo>
                    <a:pt x="725" y="2980"/>
                  </a:lnTo>
                  <a:lnTo>
                    <a:pt x="781" y="3020"/>
                  </a:lnTo>
                  <a:lnTo>
                    <a:pt x="839" y="3060"/>
                  </a:lnTo>
                  <a:lnTo>
                    <a:pt x="899" y="3100"/>
                  </a:lnTo>
                  <a:lnTo>
                    <a:pt x="961" y="3140"/>
                  </a:lnTo>
                  <a:lnTo>
                    <a:pt x="1024" y="3160"/>
                  </a:lnTo>
                  <a:lnTo>
                    <a:pt x="1089" y="3200"/>
                  </a:lnTo>
                  <a:lnTo>
                    <a:pt x="1155" y="3220"/>
                  </a:lnTo>
                  <a:lnTo>
                    <a:pt x="1223" y="3260"/>
                  </a:lnTo>
                  <a:lnTo>
                    <a:pt x="1363" y="3300"/>
                  </a:lnTo>
                  <a:lnTo>
                    <a:pt x="1435" y="3300"/>
                  </a:lnTo>
                  <a:lnTo>
                    <a:pt x="1508" y="3320"/>
                  </a:lnTo>
                  <a:lnTo>
                    <a:pt x="1581" y="3320"/>
                  </a:lnTo>
                  <a:lnTo>
                    <a:pt x="1656" y="3340"/>
                  </a:lnTo>
                  <a:lnTo>
                    <a:pt x="2373" y="3340"/>
                  </a:lnTo>
                  <a:lnTo>
                    <a:pt x="2099" y="3420"/>
                  </a:lnTo>
                  <a:close/>
                  <a:moveTo>
                    <a:pt x="2373" y="3340"/>
                  </a:moveTo>
                  <a:lnTo>
                    <a:pt x="1808" y="3340"/>
                  </a:lnTo>
                  <a:lnTo>
                    <a:pt x="1883" y="3320"/>
                  </a:lnTo>
                  <a:lnTo>
                    <a:pt x="1957" y="3320"/>
                  </a:lnTo>
                  <a:lnTo>
                    <a:pt x="2029" y="3300"/>
                  </a:lnTo>
                  <a:lnTo>
                    <a:pt x="2101" y="3300"/>
                  </a:lnTo>
                  <a:lnTo>
                    <a:pt x="2241" y="3260"/>
                  </a:lnTo>
                  <a:lnTo>
                    <a:pt x="2309" y="3220"/>
                  </a:lnTo>
                  <a:lnTo>
                    <a:pt x="2375" y="3200"/>
                  </a:lnTo>
                  <a:lnTo>
                    <a:pt x="2440" y="3160"/>
                  </a:lnTo>
                  <a:lnTo>
                    <a:pt x="2503" y="3140"/>
                  </a:lnTo>
                  <a:lnTo>
                    <a:pt x="2565" y="3100"/>
                  </a:lnTo>
                  <a:lnTo>
                    <a:pt x="2625" y="3060"/>
                  </a:lnTo>
                  <a:lnTo>
                    <a:pt x="2683" y="3020"/>
                  </a:lnTo>
                  <a:lnTo>
                    <a:pt x="2739" y="2980"/>
                  </a:lnTo>
                  <a:lnTo>
                    <a:pt x="2794" y="2940"/>
                  </a:lnTo>
                  <a:lnTo>
                    <a:pt x="2846" y="2880"/>
                  </a:lnTo>
                  <a:lnTo>
                    <a:pt x="2896" y="2840"/>
                  </a:lnTo>
                  <a:lnTo>
                    <a:pt x="2943" y="2780"/>
                  </a:lnTo>
                  <a:lnTo>
                    <a:pt x="2989" y="2720"/>
                  </a:lnTo>
                  <a:lnTo>
                    <a:pt x="3032" y="2680"/>
                  </a:lnTo>
                  <a:lnTo>
                    <a:pt x="3073" y="2620"/>
                  </a:lnTo>
                  <a:lnTo>
                    <a:pt x="3111" y="2560"/>
                  </a:lnTo>
                  <a:lnTo>
                    <a:pt x="3147" y="2500"/>
                  </a:lnTo>
                  <a:lnTo>
                    <a:pt x="3179" y="2440"/>
                  </a:lnTo>
                  <a:lnTo>
                    <a:pt x="3210" y="2360"/>
                  </a:lnTo>
                  <a:lnTo>
                    <a:pt x="3237" y="2300"/>
                  </a:lnTo>
                  <a:lnTo>
                    <a:pt x="3261" y="2240"/>
                  </a:lnTo>
                  <a:lnTo>
                    <a:pt x="3283" y="2160"/>
                  </a:lnTo>
                  <a:lnTo>
                    <a:pt x="3301" y="2100"/>
                  </a:lnTo>
                  <a:lnTo>
                    <a:pt x="3316" y="2020"/>
                  </a:lnTo>
                  <a:lnTo>
                    <a:pt x="3328" y="1940"/>
                  </a:lnTo>
                  <a:lnTo>
                    <a:pt x="3336" y="1880"/>
                  </a:lnTo>
                  <a:lnTo>
                    <a:pt x="3342" y="1800"/>
                  </a:lnTo>
                  <a:lnTo>
                    <a:pt x="3343" y="1720"/>
                  </a:lnTo>
                  <a:lnTo>
                    <a:pt x="3342" y="1640"/>
                  </a:lnTo>
                  <a:lnTo>
                    <a:pt x="3336" y="1580"/>
                  </a:lnTo>
                  <a:lnTo>
                    <a:pt x="3328" y="1500"/>
                  </a:lnTo>
                  <a:lnTo>
                    <a:pt x="3316" y="1420"/>
                  </a:lnTo>
                  <a:lnTo>
                    <a:pt x="3301" y="1360"/>
                  </a:lnTo>
                  <a:lnTo>
                    <a:pt x="3283" y="1280"/>
                  </a:lnTo>
                  <a:lnTo>
                    <a:pt x="3261" y="1220"/>
                  </a:lnTo>
                  <a:lnTo>
                    <a:pt x="3237" y="1140"/>
                  </a:lnTo>
                  <a:lnTo>
                    <a:pt x="3210" y="1080"/>
                  </a:lnTo>
                  <a:lnTo>
                    <a:pt x="3179" y="1020"/>
                  </a:lnTo>
                  <a:lnTo>
                    <a:pt x="3147" y="960"/>
                  </a:lnTo>
                  <a:lnTo>
                    <a:pt x="3111" y="880"/>
                  </a:lnTo>
                  <a:lnTo>
                    <a:pt x="3073" y="820"/>
                  </a:lnTo>
                  <a:lnTo>
                    <a:pt x="3032" y="780"/>
                  </a:lnTo>
                  <a:lnTo>
                    <a:pt x="2989" y="720"/>
                  </a:lnTo>
                  <a:lnTo>
                    <a:pt x="2943" y="660"/>
                  </a:lnTo>
                  <a:lnTo>
                    <a:pt x="2896" y="600"/>
                  </a:lnTo>
                  <a:lnTo>
                    <a:pt x="2846" y="560"/>
                  </a:lnTo>
                  <a:lnTo>
                    <a:pt x="2794" y="520"/>
                  </a:lnTo>
                  <a:lnTo>
                    <a:pt x="2739" y="460"/>
                  </a:lnTo>
                  <a:lnTo>
                    <a:pt x="2683" y="420"/>
                  </a:lnTo>
                  <a:lnTo>
                    <a:pt x="2625" y="380"/>
                  </a:lnTo>
                  <a:lnTo>
                    <a:pt x="2565" y="340"/>
                  </a:lnTo>
                  <a:lnTo>
                    <a:pt x="2503" y="300"/>
                  </a:lnTo>
                  <a:lnTo>
                    <a:pt x="2440" y="280"/>
                  </a:lnTo>
                  <a:lnTo>
                    <a:pt x="2375" y="240"/>
                  </a:lnTo>
                  <a:lnTo>
                    <a:pt x="2241" y="200"/>
                  </a:lnTo>
                  <a:lnTo>
                    <a:pt x="1957" y="120"/>
                  </a:lnTo>
                  <a:lnTo>
                    <a:pt x="2373" y="120"/>
                  </a:lnTo>
                  <a:lnTo>
                    <a:pt x="2438" y="140"/>
                  </a:lnTo>
                  <a:lnTo>
                    <a:pt x="2502" y="180"/>
                  </a:lnTo>
                  <a:lnTo>
                    <a:pt x="2565" y="200"/>
                  </a:lnTo>
                  <a:lnTo>
                    <a:pt x="2626" y="240"/>
                  </a:lnTo>
                  <a:lnTo>
                    <a:pt x="2685" y="280"/>
                  </a:lnTo>
                  <a:lnTo>
                    <a:pt x="2743" y="320"/>
                  </a:lnTo>
                  <a:lnTo>
                    <a:pt x="2799" y="360"/>
                  </a:lnTo>
                  <a:lnTo>
                    <a:pt x="2854" y="400"/>
                  </a:lnTo>
                  <a:lnTo>
                    <a:pt x="2906" y="440"/>
                  </a:lnTo>
                  <a:lnTo>
                    <a:pt x="2957" y="500"/>
                  </a:lnTo>
                  <a:lnTo>
                    <a:pt x="3005" y="540"/>
                  </a:lnTo>
                  <a:lnTo>
                    <a:pt x="3052" y="600"/>
                  </a:lnTo>
                  <a:lnTo>
                    <a:pt x="3096" y="660"/>
                  </a:lnTo>
                  <a:lnTo>
                    <a:pt x="3138" y="720"/>
                  </a:lnTo>
                  <a:lnTo>
                    <a:pt x="3178" y="760"/>
                  </a:lnTo>
                  <a:lnTo>
                    <a:pt x="3216" y="820"/>
                  </a:lnTo>
                  <a:lnTo>
                    <a:pt x="3251" y="880"/>
                  </a:lnTo>
                  <a:lnTo>
                    <a:pt x="3284" y="960"/>
                  </a:lnTo>
                  <a:lnTo>
                    <a:pt x="3314" y="1020"/>
                  </a:lnTo>
                  <a:lnTo>
                    <a:pt x="3342" y="1080"/>
                  </a:lnTo>
                  <a:lnTo>
                    <a:pt x="3367" y="1140"/>
                  </a:lnTo>
                  <a:lnTo>
                    <a:pt x="3389" y="1220"/>
                  </a:lnTo>
                  <a:lnTo>
                    <a:pt x="3409" y="1280"/>
                  </a:lnTo>
                  <a:lnTo>
                    <a:pt x="3426" y="1360"/>
                  </a:lnTo>
                  <a:lnTo>
                    <a:pt x="3439" y="1420"/>
                  </a:lnTo>
                  <a:lnTo>
                    <a:pt x="3450" y="1500"/>
                  </a:lnTo>
                  <a:lnTo>
                    <a:pt x="3458" y="1580"/>
                  </a:lnTo>
                  <a:lnTo>
                    <a:pt x="3463" y="1640"/>
                  </a:lnTo>
                  <a:lnTo>
                    <a:pt x="3465" y="1720"/>
                  </a:lnTo>
                  <a:lnTo>
                    <a:pt x="3463" y="1800"/>
                  </a:lnTo>
                  <a:lnTo>
                    <a:pt x="3458" y="1880"/>
                  </a:lnTo>
                  <a:lnTo>
                    <a:pt x="3450" y="1940"/>
                  </a:lnTo>
                  <a:lnTo>
                    <a:pt x="3439" y="2020"/>
                  </a:lnTo>
                  <a:lnTo>
                    <a:pt x="3426" y="2080"/>
                  </a:lnTo>
                  <a:lnTo>
                    <a:pt x="3409" y="2160"/>
                  </a:lnTo>
                  <a:lnTo>
                    <a:pt x="3389" y="2220"/>
                  </a:lnTo>
                  <a:lnTo>
                    <a:pt x="3367" y="2300"/>
                  </a:lnTo>
                  <a:lnTo>
                    <a:pt x="3342" y="2360"/>
                  </a:lnTo>
                  <a:lnTo>
                    <a:pt x="3314" y="2420"/>
                  </a:lnTo>
                  <a:lnTo>
                    <a:pt x="3284" y="2500"/>
                  </a:lnTo>
                  <a:lnTo>
                    <a:pt x="3251" y="2560"/>
                  </a:lnTo>
                  <a:lnTo>
                    <a:pt x="3216" y="2620"/>
                  </a:lnTo>
                  <a:lnTo>
                    <a:pt x="3178" y="2680"/>
                  </a:lnTo>
                  <a:lnTo>
                    <a:pt x="3138" y="2740"/>
                  </a:lnTo>
                  <a:lnTo>
                    <a:pt x="3096" y="2780"/>
                  </a:lnTo>
                  <a:lnTo>
                    <a:pt x="3052" y="2840"/>
                  </a:lnTo>
                  <a:lnTo>
                    <a:pt x="3005" y="2900"/>
                  </a:lnTo>
                  <a:lnTo>
                    <a:pt x="2957" y="2940"/>
                  </a:lnTo>
                  <a:lnTo>
                    <a:pt x="2906" y="3000"/>
                  </a:lnTo>
                  <a:lnTo>
                    <a:pt x="2854" y="3040"/>
                  </a:lnTo>
                  <a:lnTo>
                    <a:pt x="2799" y="3080"/>
                  </a:lnTo>
                  <a:lnTo>
                    <a:pt x="2743" y="3120"/>
                  </a:lnTo>
                  <a:lnTo>
                    <a:pt x="2685" y="3160"/>
                  </a:lnTo>
                  <a:lnTo>
                    <a:pt x="2626" y="3200"/>
                  </a:lnTo>
                  <a:lnTo>
                    <a:pt x="2565" y="3240"/>
                  </a:lnTo>
                  <a:lnTo>
                    <a:pt x="2502" y="3280"/>
                  </a:lnTo>
                  <a:lnTo>
                    <a:pt x="2438" y="3300"/>
                  </a:lnTo>
                  <a:lnTo>
                    <a:pt x="2373" y="3340"/>
                  </a:lnTo>
                  <a:close/>
                  <a:moveTo>
                    <a:pt x="1955" y="3440"/>
                  </a:moveTo>
                  <a:lnTo>
                    <a:pt x="1509" y="3440"/>
                  </a:lnTo>
                  <a:lnTo>
                    <a:pt x="1437" y="3420"/>
                  </a:lnTo>
                  <a:lnTo>
                    <a:pt x="2027" y="3420"/>
                  </a:lnTo>
                  <a:lnTo>
                    <a:pt x="1955" y="3440"/>
                  </a:lnTo>
                  <a:close/>
                  <a:moveTo>
                    <a:pt x="1807" y="3460"/>
                  </a:moveTo>
                  <a:lnTo>
                    <a:pt x="1657" y="3460"/>
                  </a:lnTo>
                  <a:lnTo>
                    <a:pt x="1583" y="3440"/>
                  </a:lnTo>
                  <a:lnTo>
                    <a:pt x="1881" y="3440"/>
                  </a:lnTo>
                  <a:lnTo>
                    <a:pt x="1807" y="3460"/>
                  </a:lnTo>
                  <a:close/>
                </a:path>
              </a:pathLst>
            </a:custGeom>
            <a:solidFill>
              <a:srgbClr val="0A90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48194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B5305C3-9940-4541-9DEE-9AE9C3EA6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41AC345-EF35-499A-B575-4837FEF46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4" y="841778"/>
            <a:ext cx="3876811" cy="5127565"/>
          </a:xfrm>
          <a:custGeom>
            <a:avLst/>
            <a:gdLst>
              <a:gd name="connsiteX0" fmla="*/ 1941583 w 3876811"/>
              <a:gd name="connsiteY0" fmla="*/ 0 h 5127565"/>
              <a:gd name="connsiteX1" fmla="*/ 2111641 w 3876811"/>
              <a:gd name="connsiteY1" fmla="*/ 149098 h 5127565"/>
              <a:gd name="connsiteX2" fmla="*/ 3370494 w 3876811"/>
              <a:gd name="connsiteY2" fmla="*/ 774450 h 5127565"/>
              <a:gd name="connsiteX3" fmla="*/ 3876811 w 3876811"/>
              <a:gd name="connsiteY3" fmla="*/ 1854685 h 5127565"/>
              <a:gd name="connsiteX4" fmla="*/ 3876810 w 3876811"/>
              <a:gd name="connsiteY4" fmla="*/ 2507216 h 5127565"/>
              <a:gd name="connsiteX5" fmla="*/ 3872563 w 3876811"/>
              <a:gd name="connsiteY5" fmla="*/ 5127565 h 5127565"/>
              <a:gd name="connsiteX6" fmla="*/ 4248 w 3876811"/>
              <a:gd name="connsiteY6" fmla="*/ 5127565 h 5127565"/>
              <a:gd name="connsiteX7" fmla="*/ 0 w 3876811"/>
              <a:gd name="connsiteY7" fmla="*/ 2507216 h 5127565"/>
              <a:gd name="connsiteX8" fmla="*/ 1 w 3876811"/>
              <a:gd name="connsiteY8" fmla="*/ 1854685 h 5127565"/>
              <a:gd name="connsiteX9" fmla="*/ 506320 w 3876811"/>
              <a:gd name="connsiteY9" fmla="*/ 774450 h 5127565"/>
              <a:gd name="connsiteX10" fmla="*/ 1765173 w 3876811"/>
              <a:gd name="connsiteY10" fmla="*/ 149098 h 512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6811" h="5127565">
                <a:moveTo>
                  <a:pt x="1941583" y="0"/>
                </a:moveTo>
                <a:lnTo>
                  <a:pt x="2111641" y="149098"/>
                </a:lnTo>
                <a:cubicBezTo>
                  <a:pt x="2533316" y="474958"/>
                  <a:pt x="3008486" y="564716"/>
                  <a:pt x="3370494" y="774450"/>
                </a:cubicBezTo>
                <a:cubicBezTo>
                  <a:pt x="3718589" y="1017851"/>
                  <a:pt x="3876811" y="1296993"/>
                  <a:pt x="3876811" y="1854685"/>
                </a:cubicBezTo>
                <a:cubicBezTo>
                  <a:pt x="3876811" y="2072195"/>
                  <a:pt x="3876810" y="2289706"/>
                  <a:pt x="3876810" y="2507216"/>
                </a:cubicBezTo>
                <a:lnTo>
                  <a:pt x="3872563" y="5127565"/>
                </a:lnTo>
                <a:lnTo>
                  <a:pt x="4248" y="5127565"/>
                </a:lnTo>
                <a:lnTo>
                  <a:pt x="0" y="2507216"/>
                </a:lnTo>
                <a:cubicBezTo>
                  <a:pt x="0" y="2289706"/>
                  <a:pt x="1" y="2072195"/>
                  <a:pt x="1" y="1854685"/>
                </a:cubicBezTo>
                <a:cubicBezTo>
                  <a:pt x="1" y="1296993"/>
                  <a:pt x="158225" y="1017851"/>
                  <a:pt x="506320" y="774450"/>
                </a:cubicBezTo>
                <a:cubicBezTo>
                  <a:pt x="868329" y="564716"/>
                  <a:pt x="1343500" y="474958"/>
                  <a:pt x="1765173" y="149098"/>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C071BDA1-F0B0-41DF-BC28-7DDA5D3CD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7" y="759617"/>
            <a:ext cx="4014345" cy="5291886"/>
          </a:xfrm>
          <a:custGeom>
            <a:avLst/>
            <a:gdLst>
              <a:gd name="connsiteX0" fmla="*/ 2010463 w 4014345"/>
              <a:gd name="connsiteY0" fmla="*/ 0 h 5302828"/>
              <a:gd name="connsiteX1" fmla="*/ 2186554 w 4014345"/>
              <a:gd name="connsiteY1" fmla="*/ 153908 h 5302828"/>
              <a:gd name="connsiteX2" fmla="*/ 3490066 w 4014345"/>
              <a:gd name="connsiteY2" fmla="*/ 799434 h 5302828"/>
              <a:gd name="connsiteX3" fmla="*/ 4014345 w 4014345"/>
              <a:gd name="connsiteY3" fmla="*/ 1914517 h 5302828"/>
              <a:gd name="connsiteX4" fmla="*/ 4014344 w 4014345"/>
              <a:gd name="connsiteY4" fmla="*/ 2588099 h 5302828"/>
              <a:gd name="connsiteX5" fmla="*/ 4009930 w 4014345"/>
              <a:gd name="connsiteY5" fmla="*/ 5302828 h 5302828"/>
              <a:gd name="connsiteX6" fmla="*/ 4415 w 4014345"/>
              <a:gd name="connsiteY6" fmla="*/ 5302828 h 5302828"/>
              <a:gd name="connsiteX7" fmla="*/ 0 w 4014345"/>
              <a:gd name="connsiteY7" fmla="*/ 2588099 h 5302828"/>
              <a:gd name="connsiteX8" fmla="*/ 1 w 4014345"/>
              <a:gd name="connsiteY8" fmla="*/ 1914517 h 5302828"/>
              <a:gd name="connsiteX9" fmla="*/ 524282 w 4014345"/>
              <a:gd name="connsiteY9" fmla="*/ 799434 h 5302828"/>
              <a:gd name="connsiteX10" fmla="*/ 1827794 w 4014345"/>
              <a:gd name="connsiteY10" fmla="*/ 153908 h 530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4345" h="5302828">
                <a:moveTo>
                  <a:pt x="2010463" y="0"/>
                </a:moveTo>
                <a:lnTo>
                  <a:pt x="2186554" y="153908"/>
                </a:lnTo>
                <a:cubicBezTo>
                  <a:pt x="2623188" y="490280"/>
                  <a:pt x="3115215" y="582934"/>
                  <a:pt x="3490066" y="799434"/>
                </a:cubicBezTo>
                <a:cubicBezTo>
                  <a:pt x="3850510" y="1050687"/>
                  <a:pt x="4014345" y="1338834"/>
                  <a:pt x="4014345" y="1914517"/>
                </a:cubicBezTo>
                <a:cubicBezTo>
                  <a:pt x="4014345" y="2139044"/>
                  <a:pt x="4014344" y="2363572"/>
                  <a:pt x="4014344" y="2588099"/>
                </a:cubicBezTo>
                <a:lnTo>
                  <a:pt x="4009930" y="5302828"/>
                </a:lnTo>
                <a:lnTo>
                  <a:pt x="4415" y="5302828"/>
                </a:lnTo>
                <a:lnTo>
                  <a:pt x="0" y="2588099"/>
                </a:lnTo>
                <a:cubicBezTo>
                  <a:pt x="0" y="2363572"/>
                  <a:pt x="1" y="2139044"/>
                  <a:pt x="1" y="1914517"/>
                </a:cubicBezTo>
                <a:cubicBezTo>
                  <a:pt x="1" y="1338834"/>
                  <a:pt x="163838" y="1050687"/>
                  <a:pt x="524282" y="799434"/>
                </a:cubicBezTo>
                <a:cubicBezTo>
                  <a:pt x="899134" y="582934"/>
                  <a:pt x="1391162" y="490280"/>
                  <a:pt x="1827794" y="153908"/>
                </a:cubicBezTo>
                <a:close/>
              </a:path>
            </a:pathLst>
          </a:custGeom>
          <a:noFill/>
          <a:ln w="25400" cap="rnd">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1476531" y="2300991"/>
            <a:ext cx="3117954" cy="2878111"/>
          </a:xfrm>
          <a:solidFill>
            <a:schemeClr val="bg2">
              <a:lumMod val="90000"/>
            </a:schemeClr>
          </a:solidFill>
          <a:ln/>
          <a:scene3d>
            <a:camera prst="orthographicFront"/>
            <a:lightRig rig="threePt" dir="t"/>
          </a:scene3d>
          <a:sp3d>
            <a:bevelT w="139700" prst="cross"/>
          </a:sp3d>
        </p:spPr>
        <p:style>
          <a:lnRef idx="1">
            <a:schemeClr val="accent4"/>
          </a:lnRef>
          <a:fillRef idx="2">
            <a:schemeClr val="accent4"/>
          </a:fillRef>
          <a:effectRef idx="1">
            <a:schemeClr val="accent4"/>
          </a:effectRef>
          <a:fontRef idx="minor">
            <a:schemeClr val="dk1"/>
          </a:fontRef>
        </p:style>
        <p:txBody>
          <a:bodyPr>
            <a:normAutofit/>
          </a:bodyPr>
          <a:lstStyle/>
          <a:p>
            <a:pPr algn="ctr"/>
            <a:r>
              <a:rPr lang="en-US" b="1" i="1" dirty="0">
                <a:solidFill>
                  <a:srgbClr val="FF0000"/>
                </a:solidFill>
                <a:latin typeface="Times New Roman" panose="02020603050405020304" pitchFamily="18" charset="0"/>
                <a:cs typeface="Times New Roman" panose="02020603050405020304" pitchFamily="18" charset="0"/>
              </a:rPr>
              <a:t>CONTENTS</a:t>
            </a:r>
          </a:p>
        </p:txBody>
      </p:sp>
      <p:graphicFrame>
        <p:nvGraphicFramePr>
          <p:cNvPr id="6" name="Content Placeholder">
            <a:extLst>
              <a:ext uri="{FF2B5EF4-FFF2-40B4-BE49-F238E27FC236}">
                <a16:creationId xmlns:a16="http://schemas.microsoft.com/office/drawing/2014/main" id="{26B6C9EB-C08F-5951-7DB8-293DA99DEDA6}"/>
              </a:ext>
            </a:extLst>
          </p:cNvPr>
          <p:cNvGraphicFramePr>
            <a:graphicFrameLocks noGrp="1"/>
          </p:cNvGraphicFramePr>
          <p:nvPr>
            <p:ph idx="1"/>
            <p:extLst>
              <p:ext uri="{D42A27DB-BD31-4B8C-83A1-F6EECF244321}">
                <p14:modId xmlns:p14="http://schemas.microsoft.com/office/powerpoint/2010/main" val="370892467"/>
              </p:ext>
            </p:extLst>
          </p:nvPr>
        </p:nvGraphicFramePr>
        <p:xfrm>
          <a:off x="5728174" y="596681"/>
          <a:ext cx="5520752" cy="5116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0790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740517" y="480755"/>
            <a:ext cx="7126845" cy="1015597"/>
          </a:xfrm>
        </p:spPr>
        <p:txBody>
          <a:bodyPr>
            <a:normAutofit/>
          </a:bodyPr>
          <a:lstStyle/>
          <a:p>
            <a:r>
              <a:rPr lang="en-US" b="1" dirty="0">
                <a:solidFill>
                  <a:srgbClr val="FF0000"/>
                </a:solidFill>
              </a:rPr>
              <a:t>Welcome To Our Company</a:t>
            </a:r>
          </a:p>
        </p:txBody>
      </p:sp>
      <p:grpSp>
        <p:nvGrpSpPr>
          <p:cNvPr id="14" name="Graphic 78">
            <a:extLst>
              <a:ext uri="{FF2B5EF4-FFF2-40B4-BE49-F238E27FC236}">
                <a16:creationId xmlns:a16="http://schemas.microsoft.com/office/drawing/2014/main" id="{C13D619A-1417-41F6-AB84-3DA81D94BD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46"/>
            <a:ext cx="972241" cy="45719"/>
            <a:chOff x="4886325" y="3371754"/>
            <a:chExt cx="2418492" cy="113728"/>
          </a:xfrm>
          <a:solidFill>
            <a:schemeClr val="accent1"/>
          </a:solidFill>
        </p:grpSpPr>
        <p:sp>
          <p:nvSpPr>
            <p:cNvPr id="15" name="Graphic 78">
              <a:extLst>
                <a:ext uri="{FF2B5EF4-FFF2-40B4-BE49-F238E27FC236}">
                  <a16:creationId xmlns:a16="http://schemas.microsoft.com/office/drawing/2014/main" id="{ABA075C2-6990-484C-907A-08DB4DF5A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EC9D29F2-21D6-461F-8BD7-533101D86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F1CB2E23-919F-4FDA-9880-7AEF61BF3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2BBC6B41-7E8B-40C0-8289-6918BCA68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67E04027-1EC8-4CBE-A4D2-F09F6AF0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5EC8762A-B2EC-4710-9F10-B93BE2075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2" name="Freeform: Shape 21">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30"/>
            <a:ext cx="886141" cy="802497"/>
            <a:chOff x="10948005" y="3272152"/>
            <a:chExt cx="868640" cy="786648"/>
          </a:xfrm>
          <a:solidFill>
            <a:schemeClr val="accent1"/>
          </a:solidFill>
        </p:grpSpPr>
        <p:sp>
          <p:nvSpPr>
            <p:cNvPr id="25" name="Freeform: Shape 24">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 name="Content Placeholder">
            <a:extLst>
              <a:ext uri="{FF2B5EF4-FFF2-40B4-BE49-F238E27FC236}">
                <a16:creationId xmlns:a16="http://schemas.microsoft.com/office/drawing/2014/main" id="{15AA173C-9903-808E-071E-0BE22C7B7F36}"/>
              </a:ext>
            </a:extLst>
          </p:cNvPr>
          <p:cNvGraphicFramePr>
            <a:graphicFrameLocks noGrp="1"/>
          </p:cNvGraphicFramePr>
          <p:nvPr>
            <p:ph idx="1"/>
            <p:extLst>
              <p:ext uri="{D42A27DB-BD31-4B8C-83A1-F6EECF244321}">
                <p14:modId xmlns:p14="http://schemas.microsoft.com/office/powerpoint/2010/main" val="2903628014"/>
              </p:ext>
            </p:extLst>
          </p:nvPr>
        </p:nvGraphicFramePr>
        <p:xfrm>
          <a:off x="712124" y="3001453"/>
          <a:ext cx="10077450" cy="3548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a:extLst>
              <a:ext uri="{FF2B5EF4-FFF2-40B4-BE49-F238E27FC236}">
                <a16:creationId xmlns:a16="http://schemas.microsoft.com/office/drawing/2014/main" id="{2289C85B-6370-F23D-13B7-728D27BB1D32}"/>
              </a:ext>
            </a:extLst>
          </p:cNvPr>
          <p:cNvSpPr txBox="1">
            <a:spLocks/>
          </p:cNvSpPr>
          <p:nvPr/>
        </p:nvSpPr>
        <p:spPr>
          <a:xfrm>
            <a:off x="1860589" y="1668798"/>
            <a:ext cx="9166735" cy="1419319"/>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Georgia" panose="02040502050405020303" pitchFamily="18" charset="0"/>
              </a:rPr>
              <a:t>Convergence IT solutions is Group of young and talented IT professionals who share a passion for  achieving the very best in everything they do.</a:t>
            </a:r>
          </a:p>
        </p:txBody>
      </p:sp>
      <p:grpSp>
        <p:nvGrpSpPr>
          <p:cNvPr id="4" name="Group 7">
            <a:extLst>
              <a:ext uri="{FF2B5EF4-FFF2-40B4-BE49-F238E27FC236}">
                <a16:creationId xmlns:a16="http://schemas.microsoft.com/office/drawing/2014/main" id="{FC889045-961C-B93C-68CF-3B1A6C6492E0}"/>
              </a:ext>
            </a:extLst>
          </p:cNvPr>
          <p:cNvGrpSpPr>
            <a:grpSpLocks/>
          </p:cNvGrpSpPr>
          <p:nvPr/>
        </p:nvGrpSpPr>
        <p:grpSpPr bwMode="auto">
          <a:xfrm>
            <a:off x="8980366" y="271492"/>
            <a:ext cx="2681825" cy="1515685"/>
            <a:chOff x="0" y="0"/>
            <a:chExt cx="4668" cy="4819"/>
          </a:xfrm>
          <a:effectLst>
            <a:reflection blurRad="6350" stA="50000" endA="300" endPos="55500" dist="50800" dir="5400000" sy="-100000" algn="bl" rotWithShape="0"/>
          </a:effectLst>
        </p:grpSpPr>
        <p:pic>
          <p:nvPicPr>
            <p:cNvPr id="5" name="Picture 11">
              <a:extLst>
                <a:ext uri="{FF2B5EF4-FFF2-40B4-BE49-F238E27FC236}">
                  <a16:creationId xmlns:a16="http://schemas.microsoft.com/office/drawing/2014/main" id="{9E35492C-7E56-6382-B13C-47E9D0F814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20" cy="1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DB2FF52E-488A-B8DB-700F-8C7428BABE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 y="934"/>
              <a:ext cx="3921" cy="38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a:extLst>
                <a:ext uri="{FF2B5EF4-FFF2-40B4-BE49-F238E27FC236}">
                  <a16:creationId xmlns:a16="http://schemas.microsoft.com/office/drawing/2014/main" id="{92FA506F-F02E-1B9B-FD8F-2A2AF148E1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9" y="2105"/>
              <a:ext cx="2745" cy="1110"/>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8">
              <a:extLst>
                <a:ext uri="{FF2B5EF4-FFF2-40B4-BE49-F238E27FC236}">
                  <a16:creationId xmlns:a16="http://schemas.microsoft.com/office/drawing/2014/main" id="{761E7723-006E-BC81-27B1-197E08A9DC2D}"/>
                </a:ext>
              </a:extLst>
            </p:cNvPr>
            <p:cNvSpPr>
              <a:spLocks/>
            </p:cNvSpPr>
            <p:nvPr/>
          </p:nvSpPr>
          <p:spPr bwMode="auto">
            <a:xfrm>
              <a:off x="602" y="790"/>
              <a:ext cx="3465" cy="3460"/>
            </a:xfrm>
            <a:custGeom>
              <a:avLst/>
              <a:gdLst>
                <a:gd name="T0" fmla="+- 0 2630 603"/>
                <a:gd name="T1" fmla="*/ T0 w 3465"/>
                <a:gd name="T2" fmla="+- 0 810 790"/>
                <a:gd name="T3" fmla="*/ 810 h 3460"/>
                <a:gd name="T4" fmla="+- 0 1565 603"/>
                <a:gd name="T5" fmla="*/ T4 w 3465"/>
                <a:gd name="T6" fmla="+- 0 4070 790"/>
                <a:gd name="T7" fmla="*/ 4070 h 3460"/>
                <a:gd name="T8" fmla="+- 0 1268 603"/>
                <a:gd name="T9" fmla="*/ T8 w 3465"/>
                <a:gd name="T10" fmla="+- 0 3870 790"/>
                <a:gd name="T11" fmla="*/ 3870 h 3460"/>
                <a:gd name="T12" fmla="+- 0 1016 603"/>
                <a:gd name="T13" fmla="*/ T12 w 3465"/>
                <a:gd name="T14" fmla="+- 0 3630 790"/>
                <a:gd name="T15" fmla="*/ 3630 h 3460"/>
                <a:gd name="T16" fmla="+- 0 816 603"/>
                <a:gd name="T17" fmla="*/ T16 w 3465"/>
                <a:gd name="T18" fmla="+- 0 3350 790"/>
                <a:gd name="T19" fmla="*/ 3350 h 3460"/>
                <a:gd name="T20" fmla="+- 0 678 603"/>
                <a:gd name="T21" fmla="*/ T20 w 3465"/>
                <a:gd name="T22" fmla="+- 0 3010 790"/>
                <a:gd name="T23" fmla="*/ 3010 h 3460"/>
                <a:gd name="T24" fmla="+- 0 609 603"/>
                <a:gd name="T25" fmla="*/ T24 w 3465"/>
                <a:gd name="T26" fmla="+- 0 2670 790"/>
                <a:gd name="T27" fmla="*/ 2670 h 3460"/>
                <a:gd name="T28" fmla="+- 0 617 603"/>
                <a:gd name="T29" fmla="*/ T28 w 3465"/>
                <a:gd name="T30" fmla="+- 0 2290 790"/>
                <a:gd name="T31" fmla="*/ 2290 h 3460"/>
                <a:gd name="T32" fmla="+- 0 700 603"/>
                <a:gd name="T33" fmla="*/ T32 w 3465"/>
                <a:gd name="T34" fmla="+- 0 1930 790"/>
                <a:gd name="T35" fmla="*/ 1930 h 3460"/>
                <a:gd name="T36" fmla="+- 0 851 603"/>
                <a:gd name="T37" fmla="*/ T36 w 3465"/>
                <a:gd name="T38" fmla="+- 0 1610 790"/>
                <a:gd name="T39" fmla="*/ 1610 h 3460"/>
                <a:gd name="T40" fmla="+- 0 1062 603"/>
                <a:gd name="T41" fmla="*/ T40 w 3465"/>
                <a:gd name="T42" fmla="+- 0 1330 790"/>
                <a:gd name="T43" fmla="*/ 1330 h 3460"/>
                <a:gd name="T44" fmla="+- 0 1324 603"/>
                <a:gd name="T45" fmla="*/ T44 w 3465"/>
                <a:gd name="T46" fmla="+- 0 1110 790"/>
                <a:gd name="T47" fmla="*/ 1110 h 3460"/>
                <a:gd name="T48" fmla="+- 0 1629 603"/>
                <a:gd name="T49" fmla="*/ T48 w 3465"/>
                <a:gd name="T50" fmla="+- 0 930 790"/>
                <a:gd name="T51" fmla="*/ 930 h 3460"/>
                <a:gd name="T52" fmla="+- 0 2909 603"/>
                <a:gd name="T53" fmla="*/ T52 w 3465"/>
                <a:gd name="T54" fmla="+- 0 870 790"/>
                <a:gd name="T55" fmla="*/ 870 h 3460"/>
                <a:gd name="T56" fmla="+- 0 1627 603"/>
                <a:gd name="T57" fmla="*/ T56 w 3465"/>
                <a:gd name="T58" fmla="+- 0 1070 790"/>
                <a:gd name="T59" fmla="*/ 1070 h 3460"/>
                <a:gd name="T60" fmla="+- 0 1328 603"/>
                <a:gd name="T61" fmla="*/ T60 w 3465"/>
                <a:gd name="T62" fmla="+- 0 1250 790"/>
                <a:gd name="T63" fmla="*/ 1250 h 3460"/>
                <a:gd name="T64" fmla="+- 0 1078 603"/>
                <a:gd name="T65" fmla="*/ T64 w 3465"/>
                <a:gd name="T66" fmla="+- 0 1510 790"/>
                <a:gd name="T67" fmla="*/ 1510 h 3460"/>
                <a:gd name="T68" fmla="+- 0 888 603"/>
                <a:gd name="T69" fmla="*/ T68 w 3465"/>
                <a:gd name="T70" fmla="+- 0 1810 790"/>
                <a:gd name="T71" fmla="*/ 1810 h 3460"/>
                <a:gd name="T72" fmla="+- 0 766 603"/>
                <a:gd name="T73" fmla="*/ T72 w 3465"/>
                <a:gd name="T74" fmla="+- 0 2150 790"/>
                <a:gd name="T75" fmla="*/ 2150 h 3460"/>
                <a:gd name="T76" fmla="+- 0 724 603"/>
                <a:gd name="T77" fmla="*/ T76 w 3465"/>
                <a:gd name="T78" fmla="+- 0 2510 790"/>
                <a:gd name="T79" fmla="*/ 2510 h 3460"/>
                <a:gd name="T80" fmla="+- 0 766 603"/>
                <a:gd name="T81" fmla="*/ T80 w 3465"/>
                <a:gd name="T82" fmla="+- 0 2890 790"/>
                <a:gd name="T83" fmla="*/ 2890 h 3460"/>
                <a:gd name="T84" fmla="+- 0 888 603"/>
                <a:gd name="T85" fmla="*/ T84 w 3465"/>
                <a:gd name="T86" fmla="+- 0 3230 790"/>
                <a:gd name="T87" fmla="*/ 3230 h 3460"/>
                <a:gd name="T88" fmla="+- 0 1078 603"/>
                <a:gd name="T89" fmla="*/ T88 w 3465"/>
                <a:gd name="T90" fmla="+- 0 3510 790"/>
                <a:gd name="T91" fmla="*/ 3510 h 3460"/>
                <a:gd name="T92" fmla="+- 0 1328 603"/>
                <a:gd name="T93" fmla="*/ T92 w 3465"/>
                <a:gd name="T94" fmla="+- 0 3770 790"/>
                <a:gd name="T95" fmla="*/ 3770 h 3460"/>
                <a:gd name="T96" fmla="+- 0 1627 603"/>
                <a:gd name="T97" fmla="*/ T96 w 3465"/>
                <a:gd name="T98" fmla="+- 0 3950 790"/>
                <a:gd name="T99" fmla="*/ 3950 h 3460"/>
                <a:gd name="T100" fmla="+- 0 2038 603"/>
                <a:gd name="T101" fmla="*/ T100 w 3465"/>
                <a:gd name="T102" fmla="+- 0 4090 790"/>
                <a:gd name="T103" fmla="*/ 4090 h 3460"/>
                <a:gd name="T104" fmla="+- 0 2702 603"/>
                <a:gd name="T105" fmla="*/ T104 w 3465"/>
                <a:gd name="T106" fmla="+- 0 4210 790"/>
                <a:gd name="T107" fmla="*/ 4210 h 3460"/>
                <a:gd name="T108" fmla="+- 0 2632 603"/>
                <a:gd name="T109" fmla="*/ T108 w 3465"/>
                <a:gd name="T110" fmla="+- 0 4090 790"/>
                <a:gd name="T111" fmla="*/ 4090 h 3460"/>
                <a:gd name="T112" fmla="+- 0 3043 603"/>
                <a:gd name="T113" fmla="*/ T112 w 3465"/>
                <a:gd name="T114" fmla="+- 0 3950 790"/>
                <a:gd name="T115" fmla="*/ 3950 h 3460"/>
                <a:gd name="T116" fmla="+- 0 3342 603"/>
                <a:gd name="T117" fmla="*/ T116 w 3465"/>
                <a:gd name="T118" fmla="+- 0 3770 790"/>
                <a:gd name="T119" fmla="*/ 3770 h 3460"/>
                <a:gd name="T120" fmla="+- 0 3592 603"/>
                <a:gd name="T121" fmla="*/ T120 w 3465"/>
                <a:gd name="T122" fmla="+- 0 3510 790"/>
                <a:gd name="T123" fmla="*/ 3510 h 3460"/>
                <a:gd name="T124" fmla="+- 0 3782 603"/>
                <a:gd name="T125" fmla="*/ T124 w 3465"/>
                <a:gd name="T126" fmla="+- 0 3230 790"/>
                <a:gd name="T127" fmla="*/ 3230 h 3460"/>
                <a:gd name="T128" fmla="+- 0 3904 603"/>
                <a:gd name="T129" fmla="*/ T128 w 3465"/>
                <a:gd name="T130" fmla="+- 0 2890 790"/>
                <a:gd name="T131" fmla="*/ 2890 h 3460"/>
                <a:gd name="T132" fmla="+- 0 3946 603"/>
                <a:gd name="T133" fmla="*/ T132 w 3465"/>
                <a:gd name="T134" fmla="+- 0 2510 790"/>
                <a:gd name="T135" fmla="*/ 2510 h 3460"/>
                <a:gd name="T136" fmla="+- 0 3904 603"/>
                <a:gd name="T137" fmla="*/ T136 w 3465"/>
                <a:gd name="T138" fmla="+- 0 2150 790"/>
                <a:gd name="T139" fmla="*/ 2150 h 3460"/>
                <a:gd name="T140" fmla="+- 0 3782 603"/>
                <a:gd name="T141" fmla="*/ T140 w 3465"/>
                <a:gd name="T142" fmla="+- 0 1810 790"/>
                <a:gd name="T143" fmla="*/ 1810 h 3460"/>
                <a:gd name="T144" fmla="+- 0 3592 603"/>
                <a:gd name="T145" fmla="*/ T144 w 3465"/>
                <a:gd name="T146" fmla="+- 0 1510 790"/>
                <a:gd name="T147" fmla="*/ 1510 h 3460"/>
                <a:gd name="T148" fmla="+- 0 3342 603"/>
                <a:gd name="T149" fmla="*/ T148 w 3465"/>
                <a:gd name="T150" fmla="+- 0 1250 790"/>
                <a:gd name="T151" fmla="*/ 1250 h 3460"/>
                <a:gd name="T152" fmla="+- 0 3043 603"/>
                <a:gd name="T153" fmla="*/ T152 w 3465"/>
                <a:gd name="T154" fmla="+- 0 1070 790"/>
                <a:gd name="T155" fmla="*/ 1070 h 3460"/>
                <a:gd name="T156" fmla="+- 0 3041 603"/>
                <a:gd name="T157" fmla="*/ T156 w 3465"/>
                <a:gd name="T158" fmla="+- 0 930 790"/>
                <a:gd name="T159" fmla="*/ 930 h 3460"/>
                <a:gd name="T160" fmla="+- 0 3346 603"/>
                <a:gd name="T161" fmla="*/ T160 w 3465"/>
                <a:gd name="T162" fmla="+- 0 1110 790"/>
                <a:gd name="T163" fmla="*/ 1110 h 3460"/>
                <a:gd name="T164" fmla="+- 0 3608 603"/>
                <a:gd name="T165" fmla="*/ T164 w 3465"/>
                <a:gd name="T166" fmla="+- 0 1330 790"/>
                <a:gd name="T167" fmla="*/ 1330 h 3460"/>
                <a:gd name="T168" fmla="+- 0 3819 603"/>
                <a:gd name="T169" fmla="*/ T168 w 3465"/>
                <a:gd name="T170" fmla="+- 0 1610 790"/>
                <a:gd name="T171" fmla="*/ 1610 h 3460"/>
                <a:gd name="T172" fmla="+- 0 3970 603"/>
                <a:gd name="T173" fmla="*/ T172 w 3465"/>
                <a:gd name="T174" fmla="+- 0 1930 790"/>
                <a:gd name="T175" fmla="*/ 1930 h 3460"/>
                <a:gd name="T176" fmla="+- 0 4053 603"/>
                <a:gd name="T177" fmla="*/ T176 w 3465"/>
                <a:gd name="T178" fmla="+- 0 2290 790"/>
                <a:gd name="T179" fmla="*/ 2290 h 3460"/>
                <a:gd name="T180" fmla="+- 0 4061 603"/>
                <a:gd name="T181" fmla="*/ T180 w 3465"/>
                <a:gd name="T182" fmla="+- 0 2670 790"/>
                <a:gd name="T183" fmla="*/ 2670 h 3460"/>
                <a:gd name="T184" fmla="+- 0 3992 603"/>
                <a:gd name="T185" fmla="*/ T184 w 3465"/>
                <a:gd name="T186" fmla="+- 0 3010 790"/>
                <a:gd name="T187" fmla="*/ 3010 h 3460"/>
                <a:gd name="T188" fmla="+- 0 3854 603"/>
                <a:gd name="T189" fmla="*/ T188 w 3465"/>
                <a:gd name="T190" fmla="+- 0 3350 790"/>
                <a:gd name="T191" fmla="*/ 3350 h 3460"/>
                <a:gd name="T192" fmla="+- 0 3655 603"/>
                <a:gd name="T193" fmla="*/ T192 w 3465"/>
                <a:gd name="T194" fmla="+- 0 3630 790"/>
                <a:gd name="T195" fmla="*/ 3630 h 3460"/>
                <a:gd name="T196" fmla="+- 0 3402 603"/>
                <a:gd name="T197" fmla="*/ T196 w 3465"/>
                <a:gd name="T198" fmla="+- 0 3870 790"/>
                <a:gd name="T199" fmla="*/ 3870 h 3460"/>
                <a:gd name="T200" fmla="+- 0 3105 603"/>
                <a:gd name="T201" fmla="*/ T200 w 3465"/>
                <a:gd name="T202" fmla="+- 0 4070 790"/>
                <a:gd name="T203" fmla="*/ 4070 h 3460"/>
                <a:gd name="T204" fmla="+- 0 2040 603"/>
                <a:gd name="T205" fmla="*/ T204 w 3465"/>
                <a:gd name="T206" fmla="+- 0 4210 790"/>
                <a:gd name="T207" fmla="*/ 4210 h 3460"/>
                <a:gd name="T208" fmla="+- 0 2186 603"/>
                <a:gd name="T209" fmla="*/ T208 w 3465"/>
                <a:gd name="T210" fmla="+- 0 4230 790"/>
                <a:gd name="T211" fmla="*/ 4230 h 346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Lst>
              <a:rect l="0" t="0" r="r" b="b"/>
              <a:pathLst>
                <a:path w="3465" h="3460">
                  <a:moveTo>
                    <a:pt x="2027" y="20"/>
                  </a:moveTo>
                  <a:lnTo>
                    <a:pt x="1437" y="20"/>
                  </a:lnTo>
                  <a:lnTo>
                    <a:pt x="1509" y="0"/>
                  </a:lnTo>
                  <a:lnTo>
                    <a:pt x="1955" y="0"/>
                  </a:lnTo>
                  <a:lnTo>
                    <a:pt x="2027" y="20"/>
                  </a:lnTo>
                  <a:close/>
                  <a:moveTo>
                    <a:pt x="2099" y="3420"/>
                  </a:moveTo>
                  <a:lnTo>
                    <a:pt x="1366" y="3420"/>
                  </a:lnTo>
                  <a:lnTo>
                    <a:pt x="1091" y="3340"/>
                  </a:lnTo>
                  <a:lnTo>
                    <a:pt x="1026" y="3300"/>
                  </a:lnTo>
                  <a:lnTo>
                    <a:pt x="962" y="3280"/>
                  </a:lnTo>
                  <a:lnTo>
                    <a:pt x="899" y="3240"/>
                  </a:lnTo>
                  <a:lnTo>
                    <a:pt x="838" y="3200"/>
                  </a:lnTo>
                  <a:lnTo>
                    <a:pt x="779" y="3160"/>
                  </a:lnTo>
                  <a:lnTo>
                    <a:pt x="721" y="3120"/>
                  </a:lnTo>
                  <a:lnTo>
                    <a:pt x="665" y="3080"/>
                  </a:lnTo>
                  <a:lnTo>
                    <a:pt x="611" y="3040"/>
                  </a:lnTo>
                  <a:lnTo>
                    <a:pt x="558" y="3000"/>
                  </a:lnTo>
                  <a:lnTo>
                    <a:pt x="508" y="2940"/>
                  </a:lnTo>
                  <a:lnTo>
                    <a:pt x="459" y="2900"/>
                  </a:lnTo>
                  <a:lnTo>
                    <a:pt x="413" y="2840"/>
                  </a:lnTo>
                  <a:lnTo>
                    <a:pt x="368" y="2780"/>
                  </a:lnTo>
                  <a:lnTo>
                    <a:pt x="326" y="2740"/>
                  </a:lnTo>
                  <a:lnTo>
                    <a:pt x="286" y="2680"/>
                  </a:lnTo>
                  <a:lnTo>
                    <a:pt x="248" y="2620"/>
                  </a:lnTo>
                  <a:lnTo>
                    <a:pt x="213" y="2560"/>
                  </a:lnTo>
                  <a:lnTo>
                    <a:pt x="180" y="2500"/>
                  </a:lnTo>
                  <a:lnTo>
                    <a:pt x="150" y="2420"/>
                  </a:lnTo>
                  <a:lnTo>
                    <a:pt x="122" y="2360"/>
                  </a:lnTo>
                  <a:lnTo>
                    <a:pt x="97" y="2300"/>
                  </a:lnTo>
                  <a:lnTo>
                    <a:pt x="75" y="2220"/>
                  </a:lnTo>
                  <a:lnTo>
                    <a:pt x="55" y="2160"/>
                  </a:lnTo>
                  <a:lnTo>
                    <a:pt x="39" y="2080"/>
                  </a:lnTo>
                  <a:lnTo>
                    <a:pt x="25" y="2020"/>
                  </a:lnTo>
                  <a:lnTo>
                    <a:pt x="14" y="1940"/>
                  </a:lnTo>
                  <a:lnTo>
                    <a:pt x="6" y="1880"/>
                  </a:lnTo>
                  <a:lnTo>
                    <a:pt x="1" y="1800"/>
                  </a:lnTo>
                  <a:lnTo>
                    <a:pt x="0" y="1720"/>
                  </a:lnTo>
                  <a:lnTo>
                    <a:pt x="1" y="1640"/>
                  </a:lnTo>
                  <a:lnTo>
                    <a:pt x="6" y="1580"/>
                  </a:lnTo>
                  <a:lnTo>
                    <a:pt x="14" y="1500"/>
                  </a:lnTo>
                  <a:lnTo>
                    <a:pt x="25" y="1420"/>
                  </a:lnTo>
                  <a:lnTo>
                    <a:pt x="39" y="1360"/>
                  </a:lnTo>
                  <a:lnTo>
                    <a:pt x="55" y="1280"/>
                  </a:lnTo>
                  <a:lnTo>
                    <a:pt x="75" y="1220"/>
                  </a:lnTo>
                  <a:lnTo>
                    <a:pt x="97" y="1140"/>
                  </a:lnTo>
                  <a:lnTo>
                    <a:pt x="122" y="1080"/>
                  </a:lnTo>
                  <a:lnTo>
                    <a:pt x="150" y="1020"/>
                  </a:lnTo>
                  <a:lnTo>
                    <a:pt x="180" y="960"/>
                  </a:lnTo>
                  <a:lnTo>
                    <a:pt x="213" y="880"/>
                  </a:lnTo>
                  <a:lnTo>
                    <a:pt x="248" y="820"/>
                  </a:lnTo>
                  <a:lnTo>
                    <a:pt x="286" y="760"/>
                  </a:lnTo>
                  <a:lnTo>
                    <a:pt x="326" y="720"/>
                  </a:lnTo>
                  <a:lnTo>
                    <a:pt x="368" y="660"/>
                  </a:lnTo>
                  <a:lnTo>
                    <a:pt x="413" y="600"/>
                  </a:lnTo>
                  <a:lnTo>
                    <a:pt x="459" y="540"/>
                  </a:lnTo>
                  <a:lnTo>
                    <a:pt x="508" y="500"/>
                  </a:lnTo>
                  <a:lnTo>
                    <a:pt x="558" y="440"/>
                  </a:lnTo>
                  <a:lnTo>
                    <a:pt x="611" y="400"/>
                  </a:lnTo>
                  <a:lnTo>
                    <a:pt x="665" y="360"/>
                  </a:lnTo>
                  <a:lnTo>
                    <a:pt x="721" y="320"/>
                  </a:lnTo>
                  <a:lnTo>
                    <a:pt x="779" y="280"/>
                  </a:lnTo>
                  <a:lnTo>
                    <a:pt x="838" y="240"/>
                  </a:lnTo>
                  <a:lnTo>
                    <a:pt x="899" y="200"/>
                  </a:lnTo>
                  <a:lnTo>
                    <a:pt x="962" y="180"/>
                  </a:lnTo>
                  <a:lnTo>
                    <a:pt x="1026" y="140"/>
                  </a:lnTo>
                  <a:lnTo>
                    <a:pt x="1091" y="120"/>
                  </a:lnTo>
                  <a:lnTo>
                    <a:pt x="1158" y="80"/>
                  </a:lnTo>
                  <a:lnTo>
                    <a:pt x="1366" y="20"/>
                  </a:lnTo>
                  <a:lnTo>
                    <a:pt x="2099" y="20"/>
                  </a:lnTo>
                  <a:lnTo>
                    <a:pt x="2306" y="80"/>
                  </a:lnTo>
                  <a:lnTo>
                    <a:pt x="2373" y="120"/>
                  </a:lnTo>
                  <a:lnTo>
                    <a:pt x="1508" y="120"/>
                  </a:lnTo>
                  <a:lnTo>
                    <a:pt x="1223" y="200"/>
                  </a:lnTo>
                  <a:lnTo>
                    <a:pt x="1089" y="240"/>
                  </a:lnTo>
                  <a:lnTo>
                    <a:pt x="1024" y="280"/>
                  </a:lnTo>
                  <a:lnTo>
                    <a:pt x="961" y="300"/>
                  </a:lnTo>
                  <a:lnTo>
                    <a:pt x="899" y="340"/>
                  </a:lnTo>
                  <a:lnTo>
                    <a:pt x="839" y="380"/>
                  </a:lnTo>
                  <a:lnTo>
                    <a:pt x="781" y="420"/>
                  </a:lnTo>
                  <a:lnTo>
                    <a:pt x="725" y="460"/>
                  </a:lnTo>
                  <a:lnTo>
                    <a:pt x="671" y="520"/>
                  </a:lnTo>
                  <a:lnTo>
                    <a:pt x="618" y="560"/>
                  </a:lnTo>
                  <a:lnTo>
                    <a:pt x="568" y="600"/>
                  </a:lnTo>
                  <a:lnTo>
                    <a:pt x="521" y="660"/>
                  </a:lnTo>
                  <a:lnTo>
                    <a:pt x="475" y="720"/>
                  </a:lnTo>
                  <a:lnTo>
                    <a:pt x="432" y="780"/>
                  </a:lnTo>
                  <a:lnTo>
                    <a:pt x="391" y="820"/>
                  </a:lnTo>
                  <a:lnTo>
                    <a:pt x="353" y="880"/>
                  </a:lnTo>
                  <a:lnTo>
                    <a:pt x="318" y="960"/>
                  </a:lnTo>
                  <a:lnTo>
                    <a:pt x="285" y="1020"/>
                  </a:lnTo>
                  <a:lnTo>
                    <a:pt x="255" y="1080"/>
                  </a:lnTo>
                  <a:lnTo>
                    <a:pt x="227" y="1140"/>
                  </a:lnTo>
                  <a:lnTo>
                    <a:pt x="203" y="1220"/>
                  </a:lnTo>
                  <a:lnTo>
                    <a:pt x="182" y="1280"/>
                  </a:lnTo>
                  <a:lnTo>
                    <a:pt x="163" y="1360"/>
                  </a:lnTo>
                  <a:lnTo>
                    <a:pt x="148" y="1420"/>
                  </a:lnTo>
                  <a:lnTo>
                    <a:pt x="136" y="1500"/>
                  </a:lnTo>
                  <a:lnTo>
                    <a:pt x="128" y="1580"/>
                  </a:lnTo>
                  <a:lnTo>
                    <a:pt x="122" y="1640"/>
                  </a:lnTo>
                  <a:lnTo>
                    <a:pt x="121" y="1720"/>
                  </a:lnTo>
                  <a:lnTo>
                    <a:pt x="122" y="1800"/>
                  </a:lnTo>
                  <a:lnTo>
                    <a:pt x="128" y="1880"/>
                  </a:lnTo>
                  <a:lnTo>
                    <a:pt x="136" y="1940"/>
                  </a:lnTo>
                  <a:lnTo>
                    <a:pt x="148" y="2020"/>
                  </a:lnTo>
                  <a:lnTo>
                    <a:pt x="163" y="2100"/>
                  </a:lnTo>
                  <a:lnTo>
                    <a:pt x="182" y="2160"/>
                  </a:lnTo>
                  <a:lnTo>
                    <a:pt x="203" y="2240"/>
                  </a:lnTo>
                  <a:lnTo>
                    <a:pt x="227" y="2300"/>
                  </a:lnTo>
                  <a:lnTo>
                    <a:pt x="255" y="2360"/>
                  </a:lnTo>
                  <a:lnTo>
                    <a:pt x="285" y="2440"/>
                  </a:lnTo>
                  <a:lnTo>
                    <a:pt x="318" y="2500"/>
                  </a:lnTo>
                  <a:lnTo>
                    <a:pt x="353" y="2560"/>
                  </a:lnTo>
                  <a:lnTo>
                    <a:pt x="391" y="2620"/>
                  </a:lnTo>
                  <a:lnTo>
                    <a:pt x="432" y="2680"/>
                  </a:lnTo>
                  <a:lnTo>
                    <a:pt x="475" y="2720"/>
                  </a:lnTo>
                  <a:lnTo>
                    <a:pt x="521" y="2780"/>
                  </a:lnTo>
                  <a:lnTo>
                    <a:pt x="568" y="2840"/>
                  </a:lnTo>
                  <a:lnTo>
                    <a:pt x="618" y="2880"/>
                  </a:lnTo>
                  <a:lnTo>
                    <a:pt x="671" y="2940"/>
                  </a:lnTo>
                  <a:lnTo>
                    <a:pt x="725" y="2980"/>
                  </a:lnTo>
                  <a:lnTo>
                    <a:pt x="781" y="3020"/>
                  </a:lnTo>
                  <a:lnTo>
                    <a:pt x="839" y="3060"/>
                  </a:lnTo>
                  <a:lnTo>
                    <a:pt x="899" y="3100"/>
                  </a:lnTo>
                  <a:lnTo>
                    <a:pt x="961" y="3140"/>
                  </a:lnTo>
                  <a:lnTo>
                    <a:pt x="1024" y="3160"/>
                  </a:lnTo>
                  <a:lnTo>
                    <a:pt x="1089" y="3200"/>
                  </a:lnTo>
                  <a:lnTo>
                    <a:pt x="1155" y="3220"/>
                  </a:lnTo>
                  <a:lnTo>
                    <a:pt x="1223" y="3260"/>
                  </a:lnTo>
                  <a:lnTo>
                    <a:pt x="1363" y="3300"/>
                  </a:lnTo>
                  <a:lnTo>
                    <a:pt x="1435" y="3300"/>
                  </a:lnTo>
                  <a:lnTo>
                    <a:pt x="1508" y="3320"/>
                  </a:lnTo>
                  <a:lnTo>
                    <a:pt x="1581" y="3320"/>
                  </a:lnTo>
                  <a:lnTo>
                    <a:pt x="1656" y="3340"/>
                  </a:lnTo>
                  <a:lnTo>
                    <a:pt x="2373" y="3340"/>
                  </a:lnTo>
                  <a:lnTo>
                    <a:pt x="2099" y="3420"/>
                  </a:lnTo>
                  <a:close/>
                  <a:moveTo>
                    <a:pt x="2373" y="3340"/>
                  </a:moveTo>
                  <a:lnTo>
                    <a:pt x="1808" y="3340"/>
                  </a:lnTo>
                  <a:lnTo>
                    <a:pt x="1883" y="3320"/>
                  </a:lnTo>
                  <a:lnTo>
                    <a:pt x="1957" y="3320"/>
                  </a:lnTo>
                  <a:lnTo>
                    <a:pt x="2029" y="3300"/>
                  </a:lnTo>
                  <a:lnTo>
                    <a:pt x="2101" y="3300"/>
                  </a:lnTo>
                  <a:lnTo>
                    <a:pt x="2241" y="3260"/>
                  </a:lnTo>
                  <a:lnTo>
                    <a:pt x="2309" y="3220"/>
                  </a:lnTo>
                  <a:lnTo>
                    <a:pt x="2375" y="3200"/>
                  </a:lnTo>
                  <a:lnTo>
                    <a:pt x="2440" y="3160"/>
                  </a:lnTo>
                  <a:lnTo>
                    <a:pt x="2503" y="3140"/>
                  </a:lnTo>
                  <a:lnTo>
                    <a:pt x="2565" y="3100"/>
                  </a:lnTo>
                  <a:lnTo>
                    <a:pt x="2625" y="3060"/>
                  </a:lnTo>
                  <a:lnTo>
                    <a:pt x="2683" y="3020"/>
                  </a:lnTo>
                  <a:lnTo>
                    <a:pt x="2739" y="2980"/>
                  </a:lnTo>
                  <a:lnTo>
                    <a:pt x="2794" y="2940"/>
                  </a:lnTo>
                  <a:lnTo>
                    <a:pt x="2846" y="2880"/>
                  </a:lnTo>
                  <a:lnTo>
                    <a:pt x="2896" y="2840"/>
                  </a:lnTo>
                  <a:lnTo>
                    <a:pt x="2943" y="2780"/>
                  </a:lnTo>
                  <a:lnTo>
                    <a:pt x="2989" y="2720"/>
                  </a:lnTo>
                  <a:lnTo>
                    <a:pt x="3032" y="2680"/>
                  </a:lnTo>
                  <a:lnTo>
                    <a:pt x="3073" y="2620"/>
                  </a:lnTo>
                  <a:lnTo>
                    <a:pt x="3111" y="2560"/>
                  </a:lnTo>
                  <a:lnTo>
                    <a:pt x="3147" y="2500"/>
                  </a:lnTo>
                  <a:lnTo>
                    <a:pt x="3179" y="2440"/>
                  </a:lnTo>
                  <a:lnTo>
                    <a:pt x="3210" y="2360"/>
                  </a:lnTo>
                  <a:lnTo>
                    <a:pt x="3237" y="2300"/>
                  </a:lnTo>
                  <a:lnTo>
                    <a:pt x="3261" y="2240"/>
                  </a:lnTo>
                  <a:lnTo>
                    <a:pt x="3283" y="2160"/>
                  </a:lnTo>
                  <a:lnTo>
                    <a:pt x="3301" y="2100"/>
                  </a:lnTo>
                  <a:lnTo>
                    <a:pt x="3316" y="2020"/>
                  </a:lnTo>
                  <a:lnTo>
                    <a:pt x="3328" y="1940"/>
                  </a:lnTo>
                  <a:lnTo>
                    <a:pt x="3336" y="1880"/>
                  </a:lnTo>
                  <a:lnTo>
                    <a:pt x="3342" y="1800"/>
                  </a:lnTo>
                  <a:lnTo>
                    <a:pt x="3343" y="1720"/>
                  </a:lnTo>
                  <a:lnTo>
                    <a:pt x="3342" y="1640"/>
                  </a:lnTo>
                  <a:lnTo>
                    <a:pt x="3336" y="1580"/>
                  </a:lnTo>
                  <a:lnTo>
                    <a:pt x="3328" y="1500"/>
                  </a:lnTo>
                  <a:lnTo>
                    <a:pt x="3316" y="1420"/>
                  </a:lnTo>
                  <a:lnTo>
                    <a:pt x="3301" y="1360"/>
                  </a:lnTo>
                  <a:lnTo>
                    <a:pt x="3283" y="1280"/>
                  </a:lnTo>
                  <a:lnTo>
                    <a:pt x="3261" y="1220"/>
                  </a:lnTo>
                  <a:lnTo>
                    <a:pt x="3237" y="1140"/>
                  </a:lnTo>
                  <a:lnTo>
                    <a:pt x="3210" y="1080"/>
                  </a:lnTo>
                  <a:lnTo>
                    <a:pt x="3179" y="1020"/>
                  </a:lnTo>
                  <a:lnTo>
                    <a:pt x="3147" y="960"/>
                  </a:lnTo>
                  <a:lnTo>
                    <a:pt x="3111" y="880"/>
                  </a:lnTo>
                  <a:lnTo>
                    <a:pt x="3073" y="820"/>
                  </a:lnTo>
                  <a:lnTo>
                    <a:pt x="3032" y="780"/>
                  </a:lnTo>
                  <a:lnTo>
                    <a:pt x="2989" y="720"/>
                  </a:lnTo>
                  <a:lnTo>
                    <a:pt x="2943" y="660"/>
                  </a:lnTo>
                  <a:lnTo>
                    <a:pt x="2896" y="600"/>
                  </a:lnTo>
                  <a:lnTo>
                    <a:pt x="2846" y="560"/>
                  </a:lnTo>
                  <a:lnTo>
                    <a:pt x="2794" y="520"/>
                  </a:lnTo>
                  <a:lnTo>
                    <a:pt x="2739" y="460"/>
                  </a:lnTo>
                  <a:lnTo>
                    <a:pt x="2683" y="420"/>
                  </a:lnTo>
                  <a:lnTo>
                    <a:pt x="2625" y="380"/>
                  </a:lnTo>
                  <a:lnTo>
                    <a:pt x="2565" y="340"/>
                  </a:lnTo>
                  <a:lnTo>
                    <a:pt x="2503" y="300"/>
                  </a:lnTo>
                  <a:lnTo>
                    <a:pt x="2440" y="280"/>
                  </a:lnTo>
                  <a:lnTo>
                    <a:pt x="2375" y="240"/>
                  </a:lnTo>
                  <a:lnTo>
                    <a:pt x="2241" y="200"/>
                  </a:lnTo>
                  <a:lnTo>
                    <a:pt x="1957" y="120"/>
                  </a:lnTo>
                  <a:lnTo>
                    <a:pt x="2373" y="120"/>
                  </a:lnTo>
                  <a:lnTo>
                    <a:pt x="2438" y="140"/>
                  </a:lnTo>
                  <a:lnTo>
                    <a:pt x="2502" y="180"/>
                  </a:lnTo>
                  <a:lnTo>
                    <a:pt x="2565" y="200"/>
                  </a:lnTo>
                  <a:lnTo>
                    <a:pt x="2626" y="240"/>
                  </a:lnTo>
                  <a:lnTo>
                    <a:pt x="2685" y="280"/>
                  </a:lnTo>
                  <a:lnTo>
                    <a:pt x="2743" y="320"/>
                  </a:lnTo>
                  <a:lnTo>
                    <a:pt x="2799" y="360"/>
                  </a:lnTo>
                  <a:lnTo>
                    <a:pt x="2854" y="400"/>
                  </a:lnTo>
                  <a:lnTo>
                    <a:pt x="2906" y="440"/>
                  </a:lnTo>
                  <a:lnTo>
                    <a:pt x="2957" y="500"/>
                  </a:lnTo>
                  <a:lnTo>
                    <a:pt x="3005" y="540"/>
                  </a:lnTo>
                  <a:lnTo>
                    <a:pt x="3052" y="600"/>
                  </a:lnTo>
                  <a:lnTo>
                    <a:pt x="3096" y="660"/>
                  </a:lnTo>
                  <a:lnTo>
                    <a:pt x="3138" y="720"/>
                  </a:lnTo>
                  <a:lnTo>
                    <a:pt x="3178" y="760"/>
                  </a:lnTo>
                  <a:lnTo>
                    <a:pt x="3216" y="820"/>
                  </a:lnTo>
                  <a:lnTo>
                    <a:pt x="3251" y="880"/>
                  </a:lnTo>
                  <a:lnTo>
                    <a:pt x="3284" y="960"/>
                  </a:lnTo>
                  <a:lnTo>
                    <a:pt x="3314" y="1020"/>
                  </a:lnTo>
                  <a:lnTo>
                    <a:pt x="3342" y="1080"/>
                  </a:lnTo>
                  <a:lnTo>
                    <a:pt x="3367" y="1140"/>
                  </a:lnTo>
                  <a:lnTo>
                    <a:pt x="3389" y="1220"/>
                  </a:lnTo>
                  <a:lnTo>
                    <a:pt x="3409" y="1280"/>
                  </a:lnTo>
                  <a:lnTo>
                    <a:pt x="3426" y="1360"/>
                  </a:lnTo>
                  <a:lnTo>
                    <a:pt x="3439" y="1420"/>
                  </a:lnTo>
                  <a:lnTo>
                    <a:pt x="3450" y="1500"/>
                  </a:lnTo>
                  <a:lnTo>
                    <a:pt x="3458" y="1580"/>
                  </a:lnTo>
                  <a:lnTo>
                    <a:pt x="3463" y="1640"/>
                  </a:lnTo>
                  <a:lnTo>
                    <a:pt x="3465" y="1720"/>
                  </a:lnTo>
                  <a:lnTo>
                    <a:pt x="3463" y="1800"/>
                  </a:lnTo>
                  <a:lnTo>
                    <a:pt x="3458" y="1880"/>
                  </a:lnTo>
                  <a:lnTo>
                    <a:pt x="3450" y="1940"/>
                  </a:lnTo>
                  <a:lnTo>
                    <a:pt x="3439" y="2020"/>
                  </a:lnTo>
                  <a:lnTo>
                    <a:pt x="3426" y="2080"/>
                  </a:lnTo>
                  <a:lnTo>
                    <a:pt x="3409" y="2160"/>
                  </a:lnTo>
                  <a:lnTo>
                    <a:pt x="3389" y="2220"/>
                  </a:lnTo>
                  <a:lnTo>
                    <a:pt x="3367" y="2300"/>
                  </a:lnTo>
                  <a:lnTo>
                    <a:pt x="3342" y="2360"/>
                  </a:lnTo>
                  <a:lnTo>
                    <a:pt x="3314" y="2420"/>
                  </a:lnTo>
                  <a:lnTo>
                    <a:pt x="3284" y="2500"/>
                  </a:lnTo>
                  <a:lnTo>
                    <a:pt x="3251" y="2560"/>
                  </a:lnTo>
                  <a:lnTo>
                    <a:pt x="3216" y="2620"/>
                  </a:lnTo>
                  <a:lnTo>
                    <a:pt x="3178" y="2680"/>
                  </a:lnTo>
                  <a:lnTo>
                    <a:pt x="3138" y="2740"/>
                  </a:lnTo>
                  <a:lnTo>
                    <a:pt x="3096" y="2780"/>
                  </a:lnTo>
                  <a:lnTo>
                    <a:pt x="3052" y="2840"/>
                  </a:lnTo>
                  <a:lnTo>
                    <a:pt x="3005" y="2900"/>
                  </a:lnTo>
                  <a:lnTo>
                    <a:pt x="2957" y="2940"/>
                  </a:lnTo>
                  <a:lnTo>
                    <a:pt x="2906" y="3000"/>
                  </a:lnTo>
                  <a:lnTo>
                    <a:pt x="2854" y="3040"/>
                  </a:lnTo>
                  <a:lnTo>
                    <a:pt x="2799" y="3080"/>
                  </a:lnTo>
                  <a:lnTo>
                    <a:pt x="2743" y="3120"/>
                  </a:lnTo>
                  <a:lnTo>
                    <a:pt x="2685" y="3160"/>
                  </a:lnTo>
                  <a:lnTo>
                    <a:pt x="2626" y="3200"/>
                  </a:lnTo>
                  <a:lnTo>
                    <a:pt x="2565" y="3240"/>
                  </a:lnTo>
                  <a:lnTo>
                    <a:pt x="2502" y="3280"/>
                  </a:lnTo>
                  <a:lnTo>
                    <a:pt x="2438" y="3300"/>
                  </a:lnTo>
                  <a:lnTo>
                    <a:pt x="2373" y="3340"/>
                  </a:lnTo>
                  <a:close/>
                  <a:moveTo>
                    <a:pt x="1955" y="3440"/>
                  </a:moveTo>
                  <a:lnTo>
                    <a:pt x="1509" y="3440"/>
                  </a:lnTo>
                  <a:lnTo>
                    <a:pt x="1437" y="3420"/>
                  </a:lnTo>
                  <a:lnTo>
                    <a:pt x="2027" y="3420"/>
                  </a:lnTo>
                  <a:lnTo>
                    <a:pt x="1955" y="3440"/>
                  </a:lnTo>
                  <a:close/>
                  <a:moveTo>
                    <a:pt x="1807" y="3460"/>
                  </a:moveTo>
                  <a:lnTo>
                    <a:pt x="1657" y="3460"/>
                  </a:lnTo>
                  <a:lnTo>
                    <a:pt x="1583" y="3440"/>
                  </a:lnTo>
                  <a:lnTo>
                    <a:pt x="1881" y="3440"/>
                  </a:lnTo>
                  <a:lnTo>
                    <a:pt x="1807" y="3460"/>
                  </a:lnTo>
                  <a:close/>
                </a:path>
              </a:pathLst>
            </a:custGeom>
            <a:solidFill>
              <a:srgbClr val="0A90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92299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3408F3-0954-7027-C2A8-B553FD17AE1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488" r="9488"/>
          <a:stretch/>
        </p:blipFill>
        <p:spPr>
          <a:xfrm>
            <a:off x="7543805" y="99390"/>
            <a:ext cx="4648194" cy="6758609"/>
          </a:xfrm>
          <a:prstGeom prst="roundRect">
            <a:avLst>
              <a:gd name="adj" fmla="val 8594"/>
            </a:avLst>
          </a:prstGeom>
          <a:solidFill>
            <a:srgbClr val="FFFFFF">
              <a:shade val="85000"/>
            </a:srgbClr>
          </a:solidFill>
          <a:ln w="28575">
            <a:solidFill>
              <a:srgbClr val="0070C0"/>
            </a:solidFill>
          </a:ln>
          <a:effectLst>
            <a:reflection blurRad="12700" stA="38000" endPos="28000" dist="5000" dir="5400000" sy="-100000" algn="bl" rotWithShape="0"/>
          </a:effectLst>
        </p:spPr>
      </p:pic>
      <p:sp>
        <p:nvSpPr>
          <p:cNvPr id="2" name="Title"/>
          <p:cNvSpPr>
            <a:spLocks noGrp="1"/>
          </p:cNvSpPr>
          <p:nvPr>
            <p:ph type="title"/>
          </p:nvPr>
        </p:nvSpPr>
        <p:spPr>
          <a:xfrm>
            <a:off x="1052653" y="988774"/>
            <a:ext cx="4971075" cy="1075696"/>
          </a:xfrm>
          <a:ln w="19050">
            <a:noFill/>
          </a:ln>
        </p:spPr>
        <p:txBody>
          <a:bodyPr anchor="b">
            <a:normAutofit fontScale="90000"/>
          </a:bodyPr>
          <a:lstStyle/>
          <a:p>
            <a:r>
              <a:rPr lang="en-US"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What is VDI solution </a:t>
            </a:r>
            <a:r>
              <a:rPr lang="en-US" dirty="0">
                <a:solidFill>
                  <a:schemeClr val="bg1"/>
                </a:solidFill>
                <a:latin typeface="Times New Roman" panose="02020603050405020304" pitchFamily="18" charset="0"/>
                <a:cs typeface="Times New Roman" panose="02020603050405020304" pitchFamily="18" charset="0"/>
              </a:rPr>
              <a:t>?   </a:t>
            </a:r>
          </a:p>
        </p:txBody>
      </p:sp>
      <p:sp>
        <p:nvSpPr>
          <p:cNvPr id="3" name="Content Placeholder"/>
          <p:cNvSpPr>
            <a:spLocks noGrp="1"/>
          </p:cNvSpPr>
          <p:nvPr>
            <p:ph idx="1"/>
          </p:nvPr>
        </p:nvSpPr>
        <p:spPr>
          <a:xfrm>
            <a:off x="330690" y="2448939"/>
            <a:ext cx="6861962" cy="3367961"/>
          </a:xfrm>
          <a:ln w="3175">
            <a:noFill/>
          </a:ln>
        </p:spPr>
        <p:txBody>
          <a:bodyPr anchor="t">
            <a:normAutofit fontScale="77500" lnSpcReduction="20000"/>
          </a:bodyPr>
          <a:lstStyle/>
          <a:p>
            <a:pPr marL="342900" marR="0" lvl="0" indent="-342900" algn="just">
              <a:lnSpc>
                <a:spcPct val="120000"/>
              </a:lnSpc>
              <a:spcBef>
                <a:spcPts val="0"/>
              </a:spcBef>
              <a:spcAft>
                <a:spcPts val="0"/>
              </a:spcAft>
              <a:buFont typeface="Symbol" panose="05050102010706020507" pitchFamily="18" charset="2"/>
              <a:buChar char=""/>
            </a:pPr>
            <a:r>
              <a:rPr lang="en-GB" sz="1900" dirty="0">
                <a:solidFill>
                  <a:schemeClr val="tx1"/>
                </a:solidFill>
                <a:effectLst/>
                <a:latin typeface="Georgia" panose="02040502050405020303" pitchFamily="18" charset="0"/>
                <a:ea typeface="Times New Roman" panose="02020603050405020304" pitchFamily="18" charset="0"/>
              </a:rPr>
              <a:t>Virtual desktop infrastructure (VDI) enables organizations to deliver operating systems and applications in a centralized manner, without having to deploy a dedicated workstation for each employee. VDI solutions are based on desktop images, which a user connects to and uses as if it was running locally on their device. VDI solutions support a variety of endpoints including Windows, Linux and MacOS computers, mobile devices, or thin clients.</a:t>
            </a:r>
            <a:endParaRPr lang="en-US" sz="1900" dirty="0">
              <a:solidFill>
                <a:schemeClr val="tx1"/>
              </a:solidFill>
              <a:effectLst/>
              <a:latin typeface="Georgia" panose="02040502050405020303" pitchFamily="18" charset="0"/>
              <a:ea typeface="Times New Roman" panose="02020603050405020304" pitchFamily="18" charset="0"/>
            </a:endParaRPr>
          </a:p>
          <a:p>
            <a:pPr marL="342900" marR="0" lvl="0" indent="-342900" algn="just">
              <a:lnSpc>
                <a:spcPct val="120000"/>
              </a:lnSpc>
              <a:spcBef>
                <a:spcPts val="0"/>
              </a:spcBef>
              <a:spcAft>
                <a:spcPts val="0"/>
              </a:spcAft>
              <a:buFont typeface="Symbol" panose="05050102010706020507" pitchFamily="18" charset="2"/>
              <a:buChar char=""/>
            </a:pP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20000"/>
              </a:lnSpc>
              <a:spcBef>
                <a:spcPts val="0"/>
              </a:spcBef>
              <a:spcAft>
                <a:spcPts val="0"/>
              </a:spcAft>
              <a:buFont typeface="Symbol" panose="05050102010706020507" pitchFamily="18" charset="2"/>
              <a:buChar char=""/>
            </a:pP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20000"/>
              </a:lnSpc>
              <a:spcBef>
                <a:spcPts val="0"/>
              </a:spcBef>
              <a:spcAft>
                <a:spcPts val="0"/>
              </a:spcAft>
              <a:buFont typeface="Symbol" panose="05050102010706020507" pitchFamily="18" charset="2"/>
              <a:buChar char=""/>
            </a:pPr>
            <a:r>
              <a:rPr lang="en-GB" sz="1900" dirty="0">
                <a:solidFill>
                  <a:schemeClr val="tx1"/>
                </a:solidFill>
                <a:effectLst/>
                <a:latin typeface="Georgia" panose="02040502050405020303" pitchFamily="18" charset="0"/>
                <a:ea typeface="Times New Roman" panose="02020603050405020304" pitchFamily="18" charset="0"/>
              </a:rPr>
              <a:t>We will move all the apps and data to a secure dedicated and centralized data </a:t>
            </a:r>
            <a:r>
              <a:rPr lang="en-GB" sz="1900" dirty="0" err="1">
                <a:solidFill>
                  <a:schemeClr val="tx1"/>
                </a:solidFill>
                <a:effectLst/>
                <a:latin typeface="Georgia" panose="02040502050405020303" pitchFamily="18" charset="0"/>
                <a:ea typeface="Times New Roman" panose="02020603050405020304" pitchFamily="18" charset="0"/>
              </a:rPr>
              <a:t>center</a:t>
            </a:r>
            <a:r>
              <a:rPr lang="en-GB" sz="1900" dirty="0">
                <a:solidFill>
                  <a:schemeClr val="tx1"/>
                </a:solidFill>
                <a:effectLst/>
                <a:latin typeface="Georgia" panose="02040502050405020303" pitchFamily="18" charset="0"/>
                <a:ea typeface="Times New Roman" panose="02020603050405020304" pitchFamily="18" charset="0"/>
              </a:rPr>
              <a:t> with lots of shared compute and storage capacity. Then we give employee’s a remote access to those apps and data from wherever with whatever device. They can use laptops, tablets, PCs, phones </a:t>
            </a:r>
            <a:r>
              <a:rPr lang="en-GB" sz="1900" dirty="0" err="1">
                <a:solidFill>
                  <a:schemeClr val="tx1"/>
                </a:solidFill>
                <a:effectLst/>
                <a:latin typeface="Georgia" panose="02040502050405020303" pitchFamily="18" charset="0"/>
                <a:ea typeface="Times New Roman" panose="02020603050405020304" pitchFamily="18" charset="0"/>
              </a:rPr>
              <a:t>e.t.c</a:t>
            </a:r>
            <a:r>
              <a:rPr lang="en-GB" sz="1900" dirty="0">
                <a:solidFill>
                  <a:schemeClr val="tx1"/>
                </a:solidFill>
                <a:effectLst/>
                <a:latin typeface="Georgia" panose="02040502050405020303" pitchFamily="18" charset="0"/>
                <a:ea typeface="Times New Roman" panose="02020603050405020304" pitchFamily="18" charset="0"/>
              </a:rPr>
              <a:t>., whatever device that has at least some processing power and access to the internet.</a:t>
            </a:r>
            <a:endParaRPr lang="en-US" sz="1900" dirty="0">
              <a:solidFill>
                <a:schemeClr val="tx1"/>
              </a:solidFill>
              <a:effectLst/>
              <a:latin typeface="Georgia" panose="02040502050405020303" pitchFamily="18" charset="0"/>
              <a:ea typeface="Times New Roman" panose="02020603050405020304" pitchFamily="18" charset="0"/>
            </a:endParaRPr>
          </a:p>
        </p:txBody>
      </p:sp>
      <p:pic>
        <p:nvPicPr>
          <p:cNvPr id="8" name="Picture 7" descr="A blue and black logo&#10;&#10;Description automatically generated">
            <a:extLst>
              <a:ext uri="{FF2B5EF4-FFF2-40B4-BE49-F238E27FC236}">
                <a16:creationId xmlns:a16="http://schemas.microsoft.com/office/drawing/2014/main" id="{F5ED1B5E-0B6E-7241-AAF0-160C4FE6674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52653" y="5816900"/>
            <a:ext cx="4971075" cy="638734"/>
          </a:xfrm>
          <a:prstGeom prst="rect">
            <a:avLst/>
          </a:prstGeom>
        </p:spPr>
      </p:pic>
    </p:spTree>
    <p:extLst>
      <p:ext uri="{BB962C8B-B14F-4D97-AF65-F5344CB8AC3E}">
        <p14:creationId xmlns:p14="http://schemas.microsoft.com/office/powerpoint/2010/main" val="2889507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959994" y="943705"/>
            <a:ext cx="10287000" cy="1279329"/>
          </a:xfrm>
        </p:spPr>
        <p:txBody>
          <a:bodyPr>
            <a:normAutofit/>
          </a:bodyPr>
          <a:lstStyle/>
          <a:p>
            <a:pPr algn="ctr"/>
            <a:r>
              <a:rPr lang="en-US" sz="3600" b="1" dirty="0">
                <a:solidFill>
                  <a:srgbClr val="FF0000"/>
                </a:solidFill>
                <a:latin typeface="Times New Roman" panose="02020603050405020304" pitchFamily="18" charset="0"/>
                <a:cs typeface="Times New Roman" panose="02020603050405020304" pitchFamily="18" charset="0"/>
              </a:rPr>
              <a:t>Overview of Virtual Desktop Infrastructure</a:t>
            </a:r>
          </a:p>
        </p:txBody>
      </p:sp>
      <p:graphicFrame>
        <p:nvGraphicFramePr>
          <p:cNvPr id="6" name="Content Placeholder">
            <a:extLst>
              <a:ext uri="{FF2B5EF4-FFF2-40B4-BE49-F238E27FC236}">
                <a16:creationId xmlns:a16="http://schemas.microsoft.com/office/drawing/2014/main" id="{A6870EDD-A9E0-5BFC-C56C-6BD8C4F8F314}"/>
              </a:ext>
            </a:extLst>
          </p:cNvPr>
          <p:cNvGraphicFramePr>
            <a:graphicFrameLocks noGrp="1"/>
          </p:cNvGraphicFramePr>
          <p:nvPr>
            <p:ph idx="1"/>
            <p:extLst>
              <p:ext uri="{D42A27DB-BD31-4B8C-83A1-F6EECF244321}">
                <p14:modId xmlns:p14="http://schemas.microsoft.com/office/powerpoint/2010/main" val="2132979755"/>
              </p:ext>
            </p:extLst>
          </p:nvPr>
        </p:nvGraphicFramePr>
        <p:xfrm>
          <a:off x="1386590" y="2864825"/>
          <a:ext cx="9458794" cy="3267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6984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0" y="1958535"/>
            <a:ext cx="5120670" cy="3687580"/>
          </a:xfrm>
        </p:spPr>
        <p:txBody>
          <a:bodyPr>
            <a:normAutofit/>
          </a:bodyPr>
          <a:lstStyle/>
          <a:p>
            <a:pPr algn="ctr"/>
            <a:r>
              <a:rPr lang="en-US" b="1" dirty="0">
                <a:solidFill>
                  <a:srgbClr val="FF0000"/>
                </a:solidFill>
                <a:latin typeface="Times New Roman" panose="02020603050405020304" pitchFamily="18" charset="0"/>
                <a:cs typeface="Times New Roman" panose="02020603050405020304" pitchFamily="18" charset="0"/>
              </a:rPr>
              <a:t>Traditional Workspace Challenges</a:t>
            </a:r>
          </a:p>
        </p:txBody>
      </p:sp>
      <p:graphicFrame>
        <p:nvGraphicFramePr>
          <p:cNvPr id="6" name="Content Placeholder">
            <a:extLst>
              <a:ext uri="{FF2B5EF4-FFF2-40B4-BE49-F238E27FC236}">
                <a16:creationId xmlns:a16="http://schemas.microsoft.com/office/drawing/2014/main" id="{FADDE6D0-54F2-A892-D254-6ACDD6436FC3}"/>
              </a:ext>
            </a:extLst>
          </p:cNvPr>
          <p:cNvGraphicFramePr>
            <a:graphicFrameLocks noGrp="1"/>
          </p:cNvGraphicFramePr>
          <p:nvPr>
            <p:ph idx="1"/>
          </p:nvPr>
        </p:nvGraphicFramePr>
        <p:xfrm>
          <a:off x="5214938" y="985838"/>
          <a:ext cx="6024561" cy="491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2612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77864" y="1581462"/>
            <a:ext cx="4259205" cy="3687580"/>
          </a:xfrm>
        </p:spPr>
        <p:txBody>
          <a:bodyPr>
            <a:normAutofit/>
          </a:bodyPr>
          <a:lstStyle/>
          <a:p>
            <a:pPr algn="ctr"/>
            <a:r>
              <a:rPr lang="en-US" b="1" cap="none" dirty="0">
                <a:solidFill>
                  <a:srgbClr val="FF0000"/>
                </a:solidFill>
                <a:latin typeface="Georgia" panose="02040502050405020303" pitchFamily="18" charset="0"/>
              </a:rPr>
              <a:t>Nutanix VDI Solutions</a:t>
            </a:r>
          </a:p>
        </p:txBody>
      </p:sp>
      <p:graphicFrame>
        <p:nvGraphicFramePr>
          <p:cNvPr id="6" name="Content Placeholder">
            <a:extLst>
              <a:ext uri="{FF2B5EF4-FFF2-40B4-BE49-F238E27FC236}">
                <a16:creationId xmlns:a16="http://schemas.microsoft.com/office/drawing/2014/main" id="{6C64D486-DEAA-C3F9-71A3-1762BE121199}"/>
              </a:ext>
            </a:extLst>
          </p:cNvPr>
          <p:cNvGraphicFramePr>
            <a:graphicFrameLocks noGrp="1"/>
          </p:cNvGraphicFramePr>
          <p:nvPr>
            <p:ph idx="1"/>
          </p:nvPr>
        </p:nvGraphicFramePr>
        <p:xfrm>
          <a:off x="5214938" y="985838"/>
          <a:ext cx="6024561" cy="491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0" name="Picture 49" descr="NP: Nutanix y Avid Technology ofrecen la primera plataforma ...">
            <a:extLst>
              <a:ext uri="{FF2B5EF4-FFF2-40B4-BE49-F238E27FC236}">
                <a16:creationId xmlns:a16="http://schemas.microsoft.com/office/drawing/2014/main" id="{D7BBBD38-567D-0C45-3323-7E8911169BE3}"/>
              </a:ext>
            </a:extLst>
          </p:cNvPr>
          <p:cNvPicPr>
            <a:picLocks noChangeAspect="1"/>
          </p:cNvPicPr>
          <p:nvPr/>
        </p:nvPicPr>
        <p:blipFill>
          <a:blip r:embed="rId7"/>
          <a:stretch>
            <a:fillRect/>
          </a:stretch>
        </p:blipFill>
        <p:spPr>
          <a:xfrm>
            <a:off x="477864" y="5247032"/>
            <a:ext cx="3784569" cy="751432"/>
          </a:xfrm>
          <a:prstGeom prst="rect">
            <a:avLst/>
          </a:prstGeom>
        </p:spPr>
      </p:pic>
    </p:spTree>
    <p:extLst>
      <p:ext uri="{BB962C8B-B14F-4D97-AF65-F5344CB8AC3E}">
        <p14:creationId xmlns:p14="http://schemas.microsoft.com/office/powerpoint/2010/main" val="3268205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0" y="2816454"/>
            <a:ext cx="5165889" cy="1225092"/>
          </a:xfrm>
        </p:spPr>
        <p:txBody>
          <a:bodyPr>
            <a:normAutofit/>
          </a:bodyPr>
          <a:lstStyle/>
          <a:p>
            <a:pPr algn="ctr"/>
            <a:r>
              <a:rPr lang="en-US" sz="3600" b="1" cap="none" dirty="0">
                <a:solidFill>
                  <a:srgbClr val="FF0000"/>
                </a:solidFill>
                <a:latin typeface="Times New Roman" panose="02020603050405020304" pitchFamily="18" charset="0"/>
                <a:cs typeface="Times New Roman" panose="02020603050405020304" pitchFamily="18" charset="0"/>
              </a:rPr>
              <a:t>Key components of the VDI solution</a:t>
            </a:r>
          </a:p>
        </p:txBody>
      </p:sp>
      <p:graphicFrame>
        <p:nvGraphicFramePr>
          <p:cNvPr id="6" name="Content Placeholder">
            <a:extLst>
              <a:ext uri="{FF2B5EF4-FFF2-40B4-BE49-F238E27FC236}">
                <a16:creationId xmlns:a16="http://schemas.microsoft.com/office/drawing/2014/main" id="{CD0747A2-8533-63C0-1BC6-CD793550611A}"/>
              </a:ext>
            </a:extLst>
          </p:cNvPr>
          <p:cNvGraphicFramePr>
            <a:graphicFrameLocks noGrp="1"/>
          </p:cNvGraphicFramePr>
          <p:nvPr>
            <p:ph idx="1"/>
            <p:extLst>
              <p:ext uri="{D42A27DB-BD31-4B8C-83A1-F6EECF244321}">
                <p14:modId xmlns:p14="http://schemas.microsoft.com/office/powerpoint/2010/main" val="1517103017"/>
              </p:ext>
            </p:extLst>
          </p:nvPr>
        </p:nvGraphicFramePr>
        <p:xfrm>
          <a:off x="5382654" y="457937"/>
          <a:ext cx="5934224" cy="491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a:extLst>
              <a:ext uri="{FF2B5EF4-FFF2-40B4-BE49-F238E27FC236}">
                <a16:creationId xmlns:a16="http://schemas.microsoft.com/office/drawing/2014/main" id="{A4523712-2F43-7C3B-9E9B-7EF2514F5843}"/>
              </a:ext>
            </a:extLst>
          </p:cNvPr>
          <p:cNvSpPr txBox="1">
            <a:spLocks/>
          </p:cNvSpPr>
          <p:nvPr/>
        </p:nvSpPr>
        <p:spPr>
          <a:xfrm>
            <a:off x="5382654" y="5589610"/>
            <a:ext cx="5934224" cy="952591"/>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600" dirty="0"/>
              <a:t>              Points of Access</a:t>
            </a:r>
          </a:p>
        </p:txBody>
      </p:sp>
      <p:sp>
        <p:nvSpPr>
          <p:cNvPr id="4" name="Rectangle 3" descr="Lock">
            <a:extLst>
              <a:ext uri="{FF2B5EF4-FFF2-40B4-BE49-F238E27FC236}">
                <a16:creationId xmlns:a16="http://schemas.microsoft.com/office/drawing/2014/main" id="{095B164B-151E-7B5D-94A4-262DB0DB5BA3}"/>
              </a:ext>
            </a:extLst>
          </p:cNvPr>
          <p:cNvSpPr/>
          <p:nvPr/>
        </p:nvSpPr>
        <p:spPr>
          <a:xfrm>
            <a:off x="5824670" y="5636920"/>
            <a:ext cx="372974" cy="37297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Tree>
    <p:extLst>
      <p:ext uri="{BB962C8B-B14F-4D97-AF65-F5344CB8AC3E}">
        <p14:creationId xmlns:p14="http://schemas.microsoft.com/office/powerpoint/2010/main" val="3572311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0F1165-C2FC-4313-ADED-D8514C00E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a:ea typeface="+mn-ea"/>
              <a:cs typeface="+mn-cs"/>
            </a:endParaRPr>
          </a:p>
        </p:txBody>
      </p:sp>
      <p:sp>
        <p:nvSpPr>
          <p:cNvPr id="12" name="Rectangle 11">
            <a:extLst>
              <a:ext uri="{FF2B5EF4-FFF2-40B4-BE49-F238E27FC236}">
                <a16:creationId xmlns:a16="http://schemas.microsoft.com/office/drawing/2014/main" id="{3FD564DD-780E-4279-99FF-A16618E11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a:ea typeface="+mn-ea"/>
              <a:cs typeface="+mn-cs"/>
            </a:endParaRPr>
          </a:p>
        </p:txBody>
      </p:sp>
      <p:pic>
        <p:nvPicPr>
          <p:cNvPr id="6" name="Picture 5" descr="Blue blocks and networks technology background">
            <a:extLst>
              <a:ext uri="{FF2B5EF4-FFF2-40B4-BE49-F238E27FC236}">
                <a16:creationId xmlns:a16="http://schemas.microsoft.com/office/drawing/2014/main" id="{C227CC92-23AF-BE48-7C67-810F5C1FFBA7}"/>
              </a:ext>
            </a:extLst>
          </p:cNvPr>
          <p:cNvPicPr>
            <a:picLocks noChangeAspect="1"/>
          </p:cNvPicPr>
          <p:nvPr/>
        </p:nvPicPr>
        <p:blipFill rotWithShape="1">
          <a:blip r:embed="rId2"/>
          <a:srcRect l="12475" r="44667" b="-438"/>
          <a:stretch/>
        </p:blipFill>
        <p:spPr>
          <a:xfrm>
            <a:off x="20" y="10"/>
            <a:ext cx="5225120" cy="6857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Content Placeholder"/>
          <p:cNvSpPr>
            <a:spLocks noGrp="1"/>
          </p:cNvSpPr>
          <p:nvPr>
            <p:ph idx="1"/>
          </p:nvPr>
        </p:nvSpPr>
        <p:spPr>
          <a:xfrm>
            <a:off x="5575878" y="334926"/>
            <a:ext cx="5150932" cy="5712509"/>
          </a:xfrm>
        </p:spPr>
        <p:txBody>
          <a:bodyPr>
            <a:normAutofit lnSpcReduction="10000"/>
          </a:bodyPr>
          <a:lstStyle/>
          <a:p>
            <a:pPr lvl="0">
              <a:lnSpc>
                <a:spcPct val="130000"/>
              </a:lnSpc>
            </a:pPr>
            <a:r>
              <a:rPr lang="en-US" sz="2000" dirty="0">
                <a:solidFill>
                  <a:srgbClr val="FF0000"/>
                </a:solidFill>
              </a:rPr>
              <a:t>Virtualization Platform</a:t>
            </a:r>
          </a:p>
          <a:p>
            <a:pPr lvl="1" algn="just">
              <a:lnSpc>
                <a:spcPct val="130000"/>
              </a:lnSpc>
            </a:pPr>
            <a:r>
              <a:rPr lang="en-US" sz="1400" dirty="0">
                <a:solidFill>
                  <a:schemeClr val="tx1"/>
                </a:solidFill>
                <a:latin typeface="Times New Roman" panose="02020603050405020304" pitchFamily="18" charset="0"/>
                <a:cs typeface="Times New Roman" panose="02020603050405020304" pitchFamily="18" charset="0"/>
              </a:rPr>
              <a:t>A software component called the hypervisor creates the virtualization layer. It emulates physical resources and allows you to create multiple virtual machines (VMs) from a single server.</a:t>
            </a:r>
          </a:p>
          <a:p>
            <a:pPr lvl="1">
              <a:lnSpc>
                <a:spcPct val="130000"/>
              </a:lnSpc>
            </a:pPr>
            <a:endParaRPr lang="en-US" sz="1100" dirty="0">
              <a:solidFill>
                <a:schemeClr val="tx1"/>
              </a:solidFill>
            </a:endParaRPr>
          </a:p>
          <a:p>
            <a:pPr lvl="0">
              <a:lnSpc>
                <a:spcPct val="130000"/>
              </a:lnSpc>
            </a:pPr>
            <a:r>
              <a:rPr lang="en-US" sz="2000" dirty="0">
                <a:solidFill>
                  <a:srgbClr val="FF0000"/>
                </a:solidFill>
              </a:rPr>
              <a:t>Hypervisor Technology</a:t>
            </a:r>
          </a:p>
          <a:p>
            <a:pPr lvl="1" algn="just">
              <a:lnSpc>
                <a:spcPct val="130000"/>
              </a:lnSpc>
            </a:pPr>
            <a:r>
              <a:rPr lang="en-US" sz="1400" dirty="0">
                <a:solidFill>
                  <a:schemeClr val="tx1"/>
                </a:solidFill>
                <a:latin typeface="Times New Roman" panose="02020603050405020304" pitchFamily="18" charset="0"/>
                <a:cs typeface="Times New Roman" panose="02020603050405020304" pitchFamily="18" charset="0"/>
              </a:rPr>
              <a:t>it is like an operating system or piece of software like Windows 10. It will be installed on a physical server that creates more virtual servers inside the physical server. The hypervisor can create hundreds of virtual servers.</a:t>
            </a:r>
          </a:p>
          <a:p>
            <a:pPr lvl="0">
              <a:lnSpc>
                <a:spcPct val="130000"/>
              </a:lnSpc>
            </a:pPr>
            <a:r>
              <a:rPr lang="en-US" sz="2000" dirty="0">
                <a:solidFill>
                  <a:srgbClr val="FF0000"/>
                </a:solidFill>
              </a:rPr>
              <a:t>Connection Broker</a:t>
            </a:r>
          </a:p>
          <a:p>
            <a:pPr lvl="1">
              <a:lnSpc>
                <a:spcPct val="130000"/>
              </a:lnSpc>
            </a:pPr>
            <a:r>
              <a:rPr lang="en-US" sz="1400" dirty="0">
                <a:solidFill>
                  <a:schemeClr val="tx1"/>
                </a:solidFill>
                <a:latin typeface="Times New Roman" panose="02020603050405020304" pitchFamily="18" charset="0"/>
                <a:cs typeface="Times New Roman" panose="02020603050405020304" pitchFamily="18" charset="0"/>
              </a:rPr>
              <a:t>The connection broker manages user connections to virtual desktops</a:t>
            </a:r>
          </a:p>
          <a:p>
            <a:pPr lvl="0">
              <a:lnSpc>
                <a:spcPct val="130000"/>
              </a:lnSpc>
            </a:pPr>
            <a:r>
              <a:rPr lang="en-US" sz="2000" dirty="0">
                <a:solidFill>
                  <a:srgbClr val="FF0000"/>
                </a:solidFill>
              </a:rPr>
              <a:t>Application Virtualization</a:t>
            </a:r>
          </a:p>
          <a:p>
            <a:pPr lvl="1">
              <a:lnSpc>
                <a:spcPct val="130000"/>
              </a:lnSpc>
            </a:pPr>
            <a:r>
              <a:rPr lang="en-US" sz="1400" dirty="0">
                <a:solidFill>
                  <a:schemeClr val="tx1"/>
                </a:solidFill>
              </a:rPr>
              <a:t>Application virtualization isolates applications from the underlying operating system</a:t>
            </a:r>
          </a:p>
          <a:p>
            <a:pPr lvl="1">
              <a:lnSpc>
                <a:spcPct val="130000"/>
              </a:lnSpc>
            </a:pPr>
            <a:endParaRPr lang="en-US" sz="1000" dirty="0"/>
          </a:p>
          <a:p>
            <a:pPr lvl="1">
              <a:lnSpc>
                <a:spcPct val="130000"/>
              </a:lnSpc>
            </a:pPr>
            <a:endParaRPr lang="en-US" sz="1000" dirty="0"/>
          </a:p>
          <a:p>
            <a:pPr lvl="1">
              <a:lnSpc>
                <a:spcPct val="130000"/>
              </a:lnSpc>
            </a:pPr>
            <a:endParaRPr lang="en-US" sz="1000" dirty="0"/>
          </a:p>
          <a:p>
            <a:pPr lvl="1">
              <a:lnSpc>
                <a:spcPct val="130000"/>
              </a:lnSpc>
            </a:pPr>
            <a:endParaRPr lang="en-US" sz="1000" dirty="0"/>
          </a:p>
        </p:txBody>
      </p:sp>
      <p:cxnSp>
        <p:nvCxnSpPr>
          <p:cNvPr id="14" name="Straight Connector 13">
            <a:extLst>
              <a:ext uri="{FF2B5EF4-FFF2-40B4-BE49-F238E27FC236}">
                <a16:creationId xmlns:a16="http://schemas.microsoft.com/office/drawing/2014/main" id="{ABAD74CF-CB22-463B-9031-D3BE16111B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5BB14C7-B6E4-427D-AEAC-7A18D089F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7766" y="334928"/>
            <a:ext cx="6226490"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a:ea typeface="+mn-ea"/>
              <a:cs typeface="+mn-cs"/>
            </a:endParaRPr>
          </a:p>
        </p:txBody>
      </p:sp>
      <p:cxnSp>
        <p:nvCxnSpPr>
          <p:cNvPr id="18" name="Straight Connector 17">
            <a:extLst>
              <a:ext uri="{FF2B5EF4-FFF2-40B4-BE49-F238E27FC236}">
                <a16:creationId xmlns:a16="http://schemas.microsoft.com/office/drawing/2014/main" id="{E95C7366-6A36-4307-81CE-FBD79DFF09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766" y="1905000"/>
            <a:ext cx="515093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2B589D1-AB2D-469C-960E-40C719BA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766" y="6047437"/>
            <a:ext cx="515093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28" name="Picture 4" descr="What is virtual desktop infrastructure? VDI explained | Apporto">
            <a:extLst>
              <a:ext uri="{FF2B5EF4-FFF2-40B4-BE49-F238E27FC236}">
                <a16:creationId xmlns:a16="http://schemas.microsoft.com/office/drawing/2014/main" id="{82920D4B-2543-8436-6CB3-197EBF251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14161"/>
            <a:ext cx="5208133" cy="3143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283376"/>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_rels/them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image" Target="../media/image7.jpeg"/></Relationships>
</file>

<file path=ppt/theme/theme1.xml><?xml version="1.0" encoding="utf-8"?>
<a:theme xmlns:a="http://schemas.openxmlformats.org/drawingml/2006/main" name="MarrakeshVTI">
  <a:themeElements>
    <a:clrScheme name="AnalogousFromLightSeed_2SEEDS">
      <a:dk1>
        <a:srgbClr val="000000"/>
      </a:dk1>
      <a:lt1>
        <a:srgbClr val="FFFFFF"/>
      </a:lt1>
      <a:dk2>
        <a:srgbClr val="233A3E"/>
      </a:dk2>
      <a:lt2>
        <a:srgbClr val="E2E6E8"/>
      </a:lt2>
      <a:accent1>
        <a:srgbClr val="EB784E"/>
      </a:accent1>
      <a:accent2>
        <a:srgbClr val="EE6E81"/>
      </a:accent2>
      <a:accent3>
        <a:srgbClr val="CC9B2E"/>
      </a:accent3>
      <a:accent4>
        <a:srgbClr val="35B695"/>
      </a:accent4>
      <a:accent5>
        <a:srgbClr val="29B1CB"/>
      </a:accent5>
      <a:accent6>
        <a:srgbClr val="4E90EB"/>
      </a:accent6>
      <a:hlink>
        <a:srgbClr val="5D8A9A"/>
      </a:hlink>
      <a:folHlink>
        <a:srgbClr val="7F7F7F"/>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ppt/theme/theme2.xml><?xml version="1.0" encoding="utf-8"?>
<a:theme xmlns:a="http://schemas.openxmlformats.org/drawingml/2006/main" name="RocaVTI">
  <a:themeElements>
    <a:clrScheme name="AnalogousFromRegularSeedRightStep">
      <a:dk1>
        <a:srgbClr val="000000"/>
      </a:dk1>
      <a:lt1>
        <a:srgbClr val="FFFFFF"/>
      </a:lt1>
      <a:dk2>
        <a:srgbClr val="1B2830"/>
      </a:dk2>
      <a:lt2>
        <a:srgbClr val="F3F0F2"/>
      </a:lt2>
      <a:accent1>
        <a:srgbClr val="46B381"/>
      </a:accent1>
      <a:accent2>
        <a:srgbClr val="3BB1AC"/>
      </a:accent2>
      <a:accent3>
        <a:srgbClr val="4D97C3"/>
      </a:accent3>
      <a:accent4>
        <a:srgbClr val="3B53B1"/>
      </a:accent4>
      <a:accent5>
        <a:srgbClr val="654DC3"/>
      </a:accent5>
      <a:accent6>
        <a:srgbClr val="853BB1"/>
      </a:accent6>
      <a:hlink>
        <a:srgbClr val="BF417B"/>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4.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5.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6.xml><?xml version="1.0" encoding="utf-8"?>
<a:theme xmlns:a="http://schemas.openxmlformats.org/drawingml/2006/main" name="1_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7.xml><?xml version="1.0" encoding="utf-8"?>
<a:theme xmlns:a="http://schemas.openxmlformats.org/drawingml/2006/main" name="MemoVTI">
  <a:themeElements>
    <a:clrScheme name="AnalogousFromLightSeed_2SEEDS">
      <a:dk1>
        <a:srgbClr val="000000"/>
      </a:dk1>
      <a:lt1>
        <a:srgbClr val="FFFFFF"/>
      </a:lt1>
      <a:dk2>
        <a:srgbClr val="23393E"/>
      </a:dk2>
      <a:lt2>
        <a:srgbClr val="E8E3E2"/>
      </a:lt2>
      <a:accent1>
        <a:srgbClr val="42AEC4"/>
      </a:accent1>
      <a:accent2>
        <a:srgbClr val="51B199"/>
      </a:accent2>
      <a:accent3>
        <a:srgbClr val="75A3E3"/>
      </a:accent3>
      <a:accent4>
        <a:srgbClr val="DD5BB0"/>
      </a:accent4>
      <a:accent5>
        <a:srgbClr val="E37992"/>
      </a:accent5>
      <a:accent6>
        <a:srgbClr val="DD735B"/>
      </a:accent6>
      <a:hlink>
        <a:srgbClr val="AC7165"/>
      </a:hlink>
      <a:folHlink>
        <a:srgbClr val="7F7F7F"/>
      </a:folHlink>
    </a:clrScheme>
    <a:fontScheme name="Elephant Univers Condensed">
      <a:majorFont>
        <a:latin typeface="Elephant"/>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moVTI" id="{DF30D94D-D909-45F8-8565-C675708280D4}" vid="{636A8D8B-0354-48FA-9492-83E81C261610}"/>
    </a:ext>
  </a:extLst>
</a:theme>
</file>

<file path=ppt/theme/theme8.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Gallery</Template>
  <TotalTime>156</TotalTime>
  <Words>1073</Words>
  <Application>Microsoft Office PowerPoint</Application>
  <PresentationFormat>Widescreen</PresentationFormat>
  <Paragraphs>115</Paragraphs>
  <Slides>19</Slides>
  <Notes>0</Notes>
  <HiddenSlides>0</HiddenSlides>
  <MMClips>0</MMClips>
  <ScaleCrop>false</ScaleCrop>
  <HeadingPairs>
    <vt:vector size="6" baseType="variant">
      <vt:variant>
        <vt:lpstr>Fonts Used</vt:lpstr>
      </vt:variant>
      <vt:variant>
        <vt:i4>16</vt:i4>
      </vt:variant>
      <vt:variant>
        <vt:lpstr>Theme</vt:lpstr>
      </vt:variant>
      <vt:variant>
        <vt:i4>8</vt:i4>
      </vt:variant>
      <vt:variant>
        <vt:lpstr>Slide Titles</vt:lpstr>
      </vt:variant>
      <vt:variant>
        <vt:i4>19</vt:i4>
      </vt:variant>
    </vt:vector>
  </HeadingPairs>
  <TitlesOfParts>
    <vt:vector size="43" baseType="lpstr">
      <vt:lpstr>Arial</vt:lpstr>
      <vt:lpstr>Avenir Next LT Pro</vt:lpstr>
      <vt:lpstr>Avenir Next LT Pro Light</vt:lpstr>
      <vt:lpstr>Calibri</vt:lpstr>
      <vt:lpstr>Century Gothic</vt:lpstr>
      <vt:lpstr>Elephant</vt:lpstr>
      <vt:lpstr>Garamond</vt:lpstr>
      <vt:lpstr>Georgia</vt:lpstr>
      <vt:lpstr>Georgia Pro Semibold</vt:lpstr>
      <vt:lpstr>Goudy Old Style</vt:lpstr>
      <vt:lpstr>Palatino Linotype</vt:lpstr>
      <vt:lpstr>Segoe UI</vt:lpstr>
      <vt:lpstr>Symbol</vt:lpstr>
      <vt:lpstr>Times New Roman</vt:lpstr>
      <vt:lpstr>Univers Condensed</vt:lpstr>
      <vt:lpstr>Wingdings 3</vt:lpstr>
      <vt:lpstr>MarrakeshVTI</vt:lpstr>
      <vt:lpstr>RocaVTI</vt:lpstr>
      <vt:lpstr>Ion Boardroom</vt:lpstr>
      <vt:lpstr>Vapor Trail</vt:lpstr>
      <vt:lpstr>Parallax</vt:lpstr>
      <vt:lpstr>1_Vapor Trail</vt:lpstr>
      <vt:lpstr>MemoVTI</vt:lpstr>
      <vt:lpstr>Organic</vt:lpstr>
      <vt:lpstr>Virtual Desktop Infrastructure (VDI) Solution with Nutanix </vt:lpstr>
      <vt:lpstr>CONTENTS</vt:lpstr>
      <vt:lpstr>Welcome To Our Company</vt:lpstr>
      <vt:lpstr>       What is VDI solution ?   </vt:lpstr>
      <vt:lpstr>Overview of Virtual Desktop Infrastructure</vt:lpstr>
      <vt:lpstr>Traditional Workspace Challenges</vt:lpstr>
      <vt:lpstr>Nutanix VDI Solutions</vt:lpstr>
      <vt:lpstr>Key components of the VDI solution</vt:lpstr>
      <vt:lpstr>PowerPoint Presentation</vt:lpstr>
      <vt:lpstr>Why use VDI?</vt:lpstr>
      <vt:lpstr>benefits of VDI</vt:lpstr>
      <vt:lpstr>How Does VDI Work?</vt:lpstr>
      <vt:lpstr>Implementing VDI</vt:lpstr>
      <vt:lpstr>Persistent vs non-persistent VDI deployments</vt:lpstr>
      <vt:lpstr>why choosing Nutanix</vt:lpstr>
      <vt:lpstr>Licensing Models</vt:lpstr>
      <vt:lpstr>Cost Considerations</vt:lpstr>
      <vt:lpstr>Conclusion</vt:lpstr>
      <vt:lpstr>CONVERGENCE IT SOLUTIONS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kassaye siyum</cp:lastModifiedBy>
  <cp:revision>115</cp:revision>
  <dcterms:created xsi:type="dcterms:W3CDTF">2024-03-02T11:28:37Z</dcterms:created>
  <dcterms:modified xsi:type="dcterms:W3CDTF">2024-03-02T15:47:39Z</dcterms:modified>
</cp:coreProperties>
</file>